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8"/>
  </p:notesMasterIdLst>
  <p:sldIdLst>
    <p:sldId id="302" r:id="rId2"/>
    <p:sldId id="366" r:id="rId3"/>
    <p:sldId id="367" r:id="rId4"/>
    <p:sldId id="368" r:id="rId5"/>
    <p:sldId id="373" r:id="rId6"/>
    <p:sldId id="374" r:id="rId7"/>
    <p:sldId id="376" r:id="rId8"/>
    <p:sldId id="375" r:id="rId9"/>
    <p:sldId id="370" r:id="rId10"/>
    <p:sldId id="371" r:id="rId11"/>
    <p:sldId id="372" r:id="rId12"/>
    <p:sldId id="369" r:id="rId13"/>
    <p:sldId id="331" r:id="rId14"/>
    <p:sldId id="332" r:id="rId15"/>
    <p:sldId id="333" r:id="rId16"/>
    <p:sldId id="334" r:id="rId17"/>
    <p:sldId id="335" r:id="rId18"/>
    <p:sldId id="337" r:id="rId19"/>
    <p:sldId id="336" r:id="rId20"/>
    <p:sldId id="338" r:id="rId21"/>
    <p:sldId id="339" r:id="rId22"/>
    <p:sldId id="340" r:id="rId23"/>
    <p:sldId id="341" r:id="rId24"/>
    <p:sldId id="342" r:id="rId25"/>
    <p:sldId id="343" r:id="rId26"/>
    <p:sldId id="344" r:id="rId27"/>
    <p:sldId id="345" r:id="rId28"/>
    <p:sldId id="346" r:id="rId29"/>
    <p:sldId id="377" r:id="rId30"/>
    <p:sldId id="378" r:id="rId31"/>
    <p:sldId id="347" r:id="rId32"/>
    <p:sldId id="348" r:id="rId33"/>
    <p:sldId id="349" r:id="rId34"/>
    <p:sldId id="350" r:id="rId35"/>
    <p:sldId id="351" r:id="rId36"/>
    <p:sldId id="330" r:id="rId37"/>
  </p:sldIdLst>
  <p:sldSz cx="18288000" cy="10287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816422" algn="l" rtl="0" fontAlgn="base">
      <a:spcBef>
        <a:spcPct val="0"/>
      </a:spcBef>
      <a:spcAft>
        <a:spcPct val="0"/>
      </a:spcAft>
      <a:defRPr kern="1200">
        <a:solidFill>
          <a:schemeClr val="tx1"/>
        </a:solidFill>
        <a:latin typeface="Arial" charset="0"/>
        <a:ea typeface="+mn-ea"/>
        <a:cs typeface="Arial" charset="0"/>
      </a:defRPr>
    </a:lvl2pPr>
    <a:lvl3pPr marL="1632844" algn="l" rtl="0" fontAlgn="base">
      <a:spcBef>
        <a:spcPct val="0"/>
      </a:spcBef>
      <a:spcAft>
        <a:spcPct val="0"/>
      </a:spcAft>
      <a:defRPr kern="1200">
        <a:solidFill>
          <a:schemeClr val="tx1"/>
        </a:solidFill>
        <a:latin typeface="Arial" charset="0"/>
        <a:ea typeface="+mn-ea"/>
        <a:cs typeface="Arial" charset="0"/>
      </a:defRPr>
    </a:lvl3pPr>
    <a:lvl4pPr marL="2449266" algn="l" rtl="0" fontAlgn="base">
      <a:spcBef>
        <a:spcPct val="0"/>
      </a:spcBef>
      <a:spcAft>
        <a:spcPct val="0"/>
      </a:spcAft>
      <a:defRPr kern="1200">
        <a:solidFill>
          <a:schemeClr val="tx1"/>
        </a:solidFill>
        <a:latin typeface="Arial" charset="0"/>
        <a:ea typeface="+mn-ea"/>
        <a:cs typeface="Arial" charset="0"/>
      </a:defRPr>
    </a:lvl4pPr>
    <a:lvl5pPr marL="3265688" algn="l" rtl="0" fontAlgn="base">
      <a:spcBef>
        <a:spcPct val="0"/>
      </a:spcBef>
      <a:spcAft>
        <a:spcPct val="0"/>
      </a:spcAft>
      <a:defRPr kern="1200">
        <a:solidFill>
          <a:schemeClr val="tx1"/>
        </a:solidFill>
        <a:latin typeface="Arial" charset="0"/>
        <a:ea typeface="+mn-ea"/>
        <a:cs typeface="Arial" charset="0"/>
      </a:defRPr>
    </a:lvl5pPr>
    <a:lvl6pPr marL="4082110" algn="l" defTabSz="1632844" rtl="0" eaLnBrk="1" latinLnBrk="0" hangingPunct="1">
      <a:defRPr kern="1200">
        <a:solidFill>
          <a:schemeClr val="tx1"/>
        </a:solidFill>
        <a:latin typeface="Arial" charset="0"/>
        <a:ea typeface="+mn-ea"/>
        <a:cs typeface="Arial" charset="0"/>
      </a:defRPr>
    </a:lvl6pPr>
    <a:lvl7pPr marL="4898532" algn="l" defTabSz="1632844" rtl="0" eaLnBrk="1" latinLnBrk="0" hangingPunct="1">
      <a:defRPr kern="1200">
        <a:solidFill>
          <a:schemeClr val="tx1"/>
        </a:solidFill>
        <a:latin typeface="Arial" charset="0"/>
        <a:ea typeface="+mn-ea"/>
        <a:cs typeface="Arial" charset="0"/>
      </a:defRPr>
    </a:lvl7pPr>
    <a:lvl8pPr marL="5714954" algn="l" defTabSz="1632844" rtl="0" eaLnBrk="1" latinLnBrk="0" hangingPunct="1">
      <a:defRPr kern="1200">
        <a:solidFill>
          <a:schemeClr val="tx1"/>
        </a:solidFill>
        <a:latin typeface="Arial" charset="0"/>
        <a:ea typeface="+mn-ea"/>
        <a:cs typeface="Arial" charset="0"/>
      </a:defRPr>
    </a:lvl8pPr>
    <a:lvl9pPr marL="6531376" algn="l" defTabSz="1632844"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43" d="100"/>
          <a:sy n="43" d="100"/>
        </p:scale>
        <p:origin x="-876" y="-96"/>
      </p:cViewPr>
      <p:guideLst>
        <p:guide orient="horz" pos="3240"/>
        <p:guide pos="57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2FBAF-7E46-4EC7-AC51-923A23CA7296}" type="datetimeFigureOut">
              <a:rPr lang="en-US" smtClean="0"/>
              <a:pPr/>
              <a:t>3/16/2016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BF1B0F-7C46-497F-8D59-7C98F086982F}" type="slidenum">
              <a:rPr lang="en-US" smtClean="0"/>
              <a:pPr/>
              <a:t>‹#›</a:t>
            </a:fld>
            <a:endParaRPr lang="en-US"/>
          </a:p>
        </p:txBody>
      </p:sp>
    </p:spTree>
    <p:extLst>
      <p:ext uri="{BB962C8B-B14F-4D97-AF65-F5344CB8AC3E}">
        <p14:creationId xmlns="" xmlns:p14="http://schemas.microsoft.com/office/powerpoint/2010/main" val="3867790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2865120" y="539847"/>
            <a:ext cx="14813280" cy="2208276"/>
          </a:xfrm>
        </p:spPr>
        <p:txBody>
          <a:bodyPr anchor="b"/>
          <a:lstStyle>
            <a:lvl1pPr algn="l">
              <a:defRPr>
                <a:effectLst/>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2865120" y="2775096"/>
            <a:ext cx="14813280" cy="2628900"/>
          </a:xfrm>
        </p:spPr>
        <p:txBody>
          <a:bodyPr tIns="0"/>
          <a:lstStyle>
            <a:lvl1pPr marL="48985" indent="0" algn="l">
              <a:buNone/>
              <a:defRPr sz="4600">
                <a:solidFill>
                  <a:schemeClr val="tx2">
                    <a:shade val="30000"/>
                    <a:satMod val="150000"/>
                  </a:schemeClr>
                </a:solidFill>
              </a:defRPr>
            </a:lvl1pPr>
            <a:lvl2pPr marL="816422" indent="0" algn="ctr">
              <a:buNone/>
            </a:lvl2pPr>
            <a:lvl3pPr marL="1632844" indent="0" algn="ctr">
              <a:buNone/>
            </a:lvl3pPr>
            <a:lvl4pPr marL="2449266" indent="0" algn="ctr">
              <a:buNone/>
            </a:lvl4pPr>
            <a:lvl5pPr marL="3265688" indent="0" algn="ctr">
              <a:buNone/>
            </a:lvl5pPr>
            <a:lvl6pPr marL="4082110" indent="0" algn="ctr">
              <a:buNone/>
            </a:lvl6pPr>
            <a:lvl7pPr marL="4898532" indent="0" algn="ctr">
              <a:buNone/>
            </a:lvl7pPr>
            <a:lvl8pPr marL="5714954" indent="0" algn="ctr">
              <a:buNone/>
            </a:lvl8pPr>
            <a:lvl9pPr marL="6531376"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07738A9-4E00-4502-A704-93C17D293695}" type="slidenum">
              <a:rPr lang="en-US" smtClean="0"/>
              <a:pPr/>
              <a:t>‹#›</a:t>
            </a:fld>
            <a:endParaRPr lang="en-US"/>
          </a:p>
        </p:txBody>
      </p:sp>
      <p:sp>
        <p:nvSpPr>
          <p:cNvPr id="8" name="Oval 7"/>
          <p:cNvSpPr/>
          <p:nvPr/>
        </p:nvSpPr>
        <p:spPr>
          <a:xfrm>
            <a:off x="1842866" y="2120703"/>
            <a:ext cx="420624" cy="31546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63284" tIns="81642" rIns="163284" bIns="81642" anchor="ctr"/>
          <a:lstStyle>
            <a:extLst/>
          </a:lstStyle>
          <a:p>
            <a:pPr algn="ctr" eaLnBrk="1" latinLnBrk="0" hangingPunct="1"/>
            <a:endParaRPr kumimoji="0" lang="en-US"/>
          </a:p>
        </p:txBody>
      </p:sp>
      <p:sp>
        <p:nvSpPr>
          <p:cNvPr id="9" name="Oval 8"/>
          <p:cNvSpPr/>
          <p:nvPr/>
        </p:nvSpPr>
        <p:spPr>
          <a:xfrm>
            <a:off x="2314352" y="2017524"/>
            <a:ext cx="128016" cy="96012"/>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63284" tIns="81642" rIns="163284" bIns="81642" anchor="ctr"/>
          <a:lstStyle>
            <a:extLst/>
          </a:lstStyle>
          <a:p>
            <a:pPr algn="ctr" eaLnBrk="1" latinLnBrk="0" hangingPunct="1"/>
            <a:endParaRPr kumimoji="0" lang="en-US"/>
          </a:p>
        </p:txBody>
      </p:sp>
      <p:sp>
        <p:nvSpPr>
          <p:cNvPr id="13" name="Right Arrow 12">
            <a:hlinkClick r:id="" action="ppaction://hlinkshowjump?jump=nextslide"/>
            <a:hlinkHover r:id="" action="ppaction://hlinkshowjump?jump=nextslide"/>
          </p:cNvPr>
          <p:cNvSpPr/>
          <p:nvPr userDrawn="1"/>
        </p:nvSpPr>
        <p:spPr>
          <a:xfrm>
            <a:off x="15773400" y="9715500"/>
            <a:ext cx="1066800" cy="495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 Arrow 14">
            <a:hlinkClick r:id="" action="ppaction://hlinkshowjump?jump=previousslide"/>
            <a:hlinkHover r:id="" action="ppaction://hlinkshowjump?jump=previousslide"/>
          </p:cNvPr>
          <p:cNvSpPr/>
          <p:nvPr userDrawn="1"/>
        </p:nvSpPr>
        <p:spPr>
          <a:xfrm>
            <a:off x="2362200" y="9715500"/>
            <a:ext cx="1219200" cy="495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400"/>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5C6F1A-8DAC-47F0-8CAB-88746D0DF3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716000" y="411959"/>
            <a:ext cx="3657600" cy="8777288"/>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286000" y="411961"/>
            <a:ext cx="11125200" cy="8777288"/>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4C27C1-40F8-44E0-9AD0-C1EBAB3BC3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400" b="0">
                <a:effectLst/>
              </a:defRPr>
            </a:lvl1pPr>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normAutofit/>
          </a:bodyPr>
          <a:lstStyle>
            <a:lvl1pPr>
              <a:defRPr sz="4000"/>
            </a:lvl1pPr>
            <a:lvl2pPr>
              <a:defRPr sz="4000"/>
            </a:lvl2pPr>
            <a:lvl3pPr>
              <a:defRPr sz="4000"/>
            </a:lvl3pPr>
            <a:lvl4pPr>
              <a:defRPr sz="4000"/>
            </a:lvl4pPr>
            <a:lvl5pPr>
              <a:defRPr sz="4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25F883F-23F4-46CD-97F2-D93963C8316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4565780" y="-81"/>
            <a:ext cx="13716000" cy="1028708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a:p>
        </p:txBody>
      </p:sp>
      <p:sp>
        <p:nvSpPr>
          <p:cNvPr id="2" name="Title 1"/>
          <p:cNvSpPr>
            <a:spLocks noGrp="1"/>
          </p:cNvSpPr>
          <p:nvPr>
            <p:ph type="title"/>
          </p:nvPr>
        </p:nvSpPr>
        <p:spPr>
          <a:xfrm>
            <a:off x="5156784" y="3900487"/>
            <a:ext cx="12801600" cy="3429000"/>
          </a:xfrm>
        </p:spPr>
        <p:txBody>
          <a:bodyPr anchor="t"/>
          <a:lstStyle>
            <a:lvl1pPr algn="l">
              <a:lnSpc>
                <a:spcPts val="8036"/>
              </a:lnSpc>
              <a:buNone/>
              <a:defRPr sz="71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156784" y="1600200"/>
            <a:ext cx="12801600" cy="2264568"/>
          </a:xfrm>
        </p:spPr>
        <p:txBody>
          <a:bodyPr anchor="b"/>
          <a:lstStyle>
            <a:lvl1pPr marL="32657" indent="0">
              <a:lnSpc>
                <a:spcPts val="4107"/>
              </a:lnSpc>
              <a:spcBef>
                <a:spcPts val="0"/>
              </a:spcBef>
              <a:buNone/>
              <a:defRPr sz="3600">
                <a:solidFill>
                  <a:schemeClr val="tx2">
                    <a:shade val="30000"/>
                    <a:satMod val="150000"/>
                  </a:schemeClr>
                </a:solidFill>
              </a:defRPr>
            </a:lvl1pPr>
            <a:lvl2pPr>
              <a:buNone/>
              <a:defRPr sz="3200">
                <a:solidFill>
                  <a:schemeClr val="tx1">
                    <a:tint val="75000"/>
                  </a:schemeClr>
                </a:solidFill>
              </a:defRPr>
            </a:lvl2pPr>
            <a:lvl3pPr>
              <a:buNone/>
              <a:defRPr sz="2900">
                <a:solidFill>
                  <a:schemeClr val="tx1">
                    <a:tint val="75000"/>
                  </a:schemeClr>
                </a:solidFill>
              </a:defRPr>
            </a:lvl3pPr>
            <a:lvl4pPr>
              <a:buNone/>
              <a:defRPr sz="2500">
                <a:solidFill>
                  <a:schemeClr val="tx1">
                    <a:tint val="75000"/>
                  </a:schemeClr>
                </a:solidFill>
              </a:defRPr>
            </a:lvl4pPr>
            <a:lvl5pPr>
              <a:buNone/>
              <a:defRPr sz="25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C922C6-A7A4-4BF3-B1B3-6FB8C2CCF1C5}" type="slidenum">
              <a:rPr lang="en-US" smtClean="0"/>
              <a:pPr/>
              <a:t>‹#›</a:t>
            </a:fld>
            <a:endParaRPr lang="en-US"/>
          </a:p>
        </p:txBody>
      </p:sp>
      <p:sp>
        <p:nvSpPr>
          <p:cNvPr id="10" name="Rectangle 9"/>
          <p:cNvSpPr/>
          <p:nvPr/>
        </p:nvSpPr>
        <p:spPr bwMode="invGray">
          <a:xfrm>
            <a:off x="4572000" y="0"/>
            <a:ext cx="152400" cy="1028708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a:p>
        </p:txBody>
      </p:sp>
      <p:sp>
        <p:nvSpPr>
          <p:cNvPr id="8" name="Oval 7"/>
          <p:cNvSpPr/>
          <p:nvPr/>
        </p:nvSpPr>
        <p:spPr>
          <a:xfrm>
            <a:off x="4344642" y="4221984"/>
            <a:ext cx="420624" cy="31546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63284" tIns="81642" rIns="163284" bIns="81642" anchor="ctr"/>
          <a:lstStyle>
            <a:extLst/>
          </a:lstStyle>
          <a:p>
            <a:pPr algn="ctr" eaLnBrk="1" latinLnBrk="0" hangingPunct="1"/>
            <a:endParaRPr kumimoji="0" lang="en-US"/>
          </a:p>
        </p:txBody>
      </p:sp>
      <p:sp>
        <p:nvSpPr>
          <p:cNvPr id="9" name="Oval 8"/>
          <p:cNvSpPr/>
          <p:nvPr/>
        </p:nvSpPr>
        <p:spPr>
          <a:xfrm>
            <a:off x="4816128" y="4118805"/>
            <a:ext cx="128016" cy="96012"/>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63284" tIns="81642" rIns="163284" bIns="81642"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71216" y="411480"/>
            <a:ext cx="14996160" cy="1714500"/>
          </a:xfrm>
        </p:spPr>
        <p:txBody>
          <a:bodyPr>
            <a:normAutofit/>
          </a:bodyPr>
          <a:lstStyle>
            <a:lvl1pPr>
              <a:defRPr sz="54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2871216" y="2286000"/>
            <a:ext cx="7315200" cy="6995160"/>
          </a:xfrm>
        </p:spPr>
        <p:txBody>
          <a:bodyPr>
            <a:normAutofit/>
          </a:bodyPr>
          <a:lstStyle>
            <a:lvl1pPr>
              <a:defRPr sz="4000"/>
            </a:lvl1pPr>
            <a:lvl2pPr>
              <a:defRPr sz="4000"/>
            </a:lvl2pPr>
            <a:lvl3pPr>
              <a:defRPr sz="4000"/>
            </a:lvl3pPr>
            <a:lvl4pPr>
              <a:defRPr sz="4000"/>
            </a:lvl4pPr>
            <a:lvl5pPr>
              <a:defRPr sz="4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10552176" y="2286000"/>
            <a:ext cx="7315200" cy="6995160"/>
          </a:xfrm>
        </p:spPr>
        <p:txBody>
          <a:bodyPr>
            <a:normAutofit/>
          </a:bodyPr>
          <a:lstStyle>
            <a:lvl1pPr>
              <a:defRPr sz="4000"/>
            </a:lvl1pPr>
            <a:lvl2pPr>
              <a:defRPr sz="4000"/>
            </a:lvl2pPr>
            <a:lvl3pPr>
              <a:defRPr sz="4000"/>
            </a:lvl3pPr>
            <a:lvl4pPr>
              <a:defRPr sz="4000"/>
            </a:lvl4pPr>
            <a:lvl5pPr>
              <a:defRPr sz="4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D9F2E21-0610-41C8-8BDE-3506597BFAE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7740504"/>
            <a:ext cx="16459200" cy="1714500"/>
          </a:xfrm>
        </p:spPr>
        <p:txBody>
          <a:bodyPr anchor="ctr"/>
          <a:lstStyle>
            <a:lvl1pPr algn="ctr">
              <a:defRPr sz="80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492417"/>
            <a:ext cx="8046720" cy="960120"/>
          </a:xfrm>
          <a:solidFill>
            <a:schemeClr val="bg1"/>
          </a:solidFill>
          <a:ln w="10795">
            <a:solidFill>
              <a:schemeClr val="bg1"/>
            </a:solidFill>
            <a:miter lim="800000"/>
          </a:ln>
        </p:spPr>
        <p:txBody>
          <a:bodyPr anchor="ctr"/>
          <a:lstStyle>
            <a:lvl1pPr marL="114299" indent="0" algn="l">
              <a:lnSpc>
                <a:spcPct val="100000"/>
              </a:lnSpc>
              <a:spcBef>
                <a:spcPts val="179"/>
              </a:spcBef>
              <a:buNone/>
              <a:defRPr sz="3400" b="0">
                <a:solidFill>
                  <a:schemeClr val="tx1"/>
                </a:solidFill>
              </a:defRPr>
            </a:lvl1pPr>
            <a:lvl2pPr>
              <a:buNone/>
              <a:defRPr sz="3600" b="1"/>
            </a:lvl2pPr>
            <a:lvl3pPr>
              <a:buNone/>
              <a:defRPr sz="3200" b="1"/>
            </a:lvl3pPr>
            <a:lvl4pPr>
              <a:buNone/>
              <a:defRPr sz="2900" b="1"/>
            </a:lvl4pPr>
            <a:lvl5pPr>
              <a:buNone/>
              <a:defRPr sz="29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9326880" y="492417"/>
            <a:ext cx="8046720" cy="960120"/>
          </a:xfrm>
          <a:solidFill>
            <a:schemeClr val="bg1"/>
          </a:solidFill>
          <a:ln w="10795">
            <a:solidFill>
              <a:schemeClr val="bg1"/>
            </a:solidFill>
            <a:miter lim="800000"/>
          </a:ln>
        </p:spPr>
        <p:txBody>
          <a:bodyPr anchor="ctr"/>
          <a:lstStyle>
            <a:lvl1pPr marL="114299" indent="0" algn="l">
              <a:lnSpc>
                <a:spcPct val="100000"/>
              </a:lnSpc>
              <a:spcBef>
                <a:spcPts val="179"/>
              </a:spcBef>
              <a:buNone/>
              <a:defRPr sz="3400" b="0">
                <a:solidFill>
                  <a:schemeClr val="tx1"/>
                </a:solidFill>
              </a:defRPr>
            </a:lvl1pPr>
            <a:lvl2pPr>
              <a:buNone/>
              <a:defRPr sz="3600" b="1"/>
            </a:lvl2pPr>
            <a:lvl3pPr>
              <a:buNone/>
              <a:defRPr sz="3200" b="1"/>
            </a:lvl3pPr>
            <a:lvl4pPr>
              <a:buNone/>
              <a:defRPr sz="2900" b="1"/>
            </a:lvl4pPr>
            <a:lvl5pPr>
              <a:buNone/>
              <a:defRPr sz="29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914400" y="1454004"/>
            <a:ext cx="8046720" cy="6172200"/>
          </a:xfrm>
          <a:ln w="10795">
            <a:solidFill>
              <a:schemeClr val="bg1"/>
            </a:solidFill>
            <a:prstDash val="dash"/>
            <a:miter lim="800000"/>
          </a:ln>
        </p:spPr>
        <p:txBody>
          <a:bodyPr/>
          <a:lstStyle>
            <a:lvl1pPr marL="702123" indent="-489853">
              <a:lnSpc>
                <a:spcPct val="100000"/>
              </a:lnSpc>
              <a:spcBef>
                <a:spcPts val="1250"/>
              </a:spcBef>
              <a:defRPr sz="4300"/>
            </a:lvl1pPr>
            <a:lvl2pPr>
              <a:lnSpc>
                <a:spcPct val="100000"/>
              </a:lnSpc>
              <a:spcBef>
                <a:spcPts val="1250"/>
              </a:spcBef>
              <a:defRPr sz="3600"/>
            </a:lvl2pPr>
            <a:lvl3pPr>
              <a:lnSpc>
                <a:spcPct val="100000"/>
              </a:lnSpc>
              <a:spcBef>
                <a:spcPts val="1250"/>
              </a:spcBef>
              <a:defRPr sz="3200"/>
            </a:lvl3pPr>
            <a:lvl4pPr>
              <a:lnSpc>
                <a:spcPct val="100000"/>
              </a:lnSpc>
              <a:spcBef>
                <a:spcPts val="1250"/>
              </a:spcBef>
              <a:defRPr sz="2900"/>
            </a:lvl4pPr>
            <a:lvl5pPr>
              <a:lnSpc>
                <a:spcPct val="100000"/>
              </a:lnSpc>
              <a:spcBef>
                <a:spcPts val="1250"/>
              </a:spcBef>
              <a:defRPr sz="2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9326880" y="1454004"/>
            <a:ext cx="8046720" cy="6172200"/>
          </a:xfrm>
          <a:ln w="10795">
            <a:solidFill>
              <a:schemeClr val="bg1"/>
            </a:solidFill>
            <a:prstDash val="dash"/>
            <a:miter lim="800000"/>
          </a:ln>
        </p:spPr>
        <p:txBody>
          <a:bodyPr/>
          <a:lstStyle>
            <a:lvl1pPr marL="702123" indent="-489853">
              <a:lnSpc>
                <a:spcPct val="100000"/>
              </a:lnSpc>
              <a:spcBef>
                <a:spcPts val="1250"/>
              </a:spcBef>
              <a:defRPr sz="4300"/>
            </a:lvl1pPr>
            <a:lvl2pPr>
              <a:lnSpc>
                <a:spcPct val="100000"/>
              </a:lnSpc>
              <a:spcBef>
                <a:spcPts val="1250"/>
              </a:spcBef>
              <a:defRPr sz="3600"/>
            </a:lvl2pPr>
            <a:lvl3pPr>
              <a:lnSpc>
                <a:spcPct val="100000"/>
              </a:lnSpc>
              <a:spcBef>
                <a:spcPts val="1250"/>
              </a:spcBef>
              <a:defRPr sz="3200"/>
            </a:lvl3pPr>
            <a:lvl4pPr>
              <a:lnSpc>
                <a:spcPct val="100000"/>
              </a:lnSpc>
              <a:spcBef>
                <a:spcPts val="1250"/>
              </a:spcBef>
              <a:defRPr sz="2900"/>
            </a:lvl4pPr>
            <a:lvl5pPr>
              <a:lnSpc>
                <a:spcPct val="100000"/>
              </a:lnSpc>
              <a:spcBef>
                <a:spcPts val="1250"/>
              </a:spcBef>
              <a:defRPr sz="2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156CEA8-D010-49A2-9D9C-E6963EC554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71216" y="411480"/>
            <a:ext cx="14996160" cy="1714500"/>
          </a:xfrm>
        </p:spPr>
        <p:txBody>
          <a:bodyPr anchor="ctr">
            <a:normAutofit/>
          </a:bodyPr>
          <a:lstStyle>
            <a:lvl1pPr>
              <a:defRPr sz="540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AC901D1-E9B0-476A-AF92-C2B481BFCF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29968" y="0"/>
            <a:ext cx="16258032" cy="10287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AB64FF6-5BEA-4B64-BD2F-4590BECD495D}" type="slidenum">
              <a:rPr lang="en-US" smtClean="0"/>
              <a:pPr/>
              <a:t>‹#›</a:t>
            </a:fld>
            <a:endParaRPr lang="en-US"/>
          </a:p>
        </p:txBody>
      </p:sp>
      <p:sp>
        <p:nvSpPr>
          <p:cNvPr id="6" name="Rectangle 5"/>
          <p:cNvSpPr/>
          <p:nvPr/>
        </p:nvSpPr>
        <p:spPr bwMode="invGray">
          <a:xfrm>
            <a:off x="2029968" y="-81"/>
            <a:ext cx="146304" cy="1028708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25167"/>
            <a:ext cx="7620000" cy="1743075"/>
          </a:xfrm>
          <a:ln>
            <a:noFill/>
          </a:ln>
        </p:spPr>
        <p:txBody>
          <a:bodyPr anchor="b">
            <a:normAutofit/>
          </a:bodyPr>
          <a:lstStyle>
            <a:lvl1pPr algn="l">
              <a:lnSpc>
                <a:spcPts val="3571"/>
              </a:lnSpc>
              <a:buNone/>
              <a:defRPr sz="54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2110446"/>
            <a:ext cx="7620000" cy="1047750"/>
          </a:xfrm>
        </p:spPr>
        <p:txBody>
          <a:bodyPr/>
          <a:lstStyle>
            <a:lvl1pPr marL="81642" indent="0">
              <a:lnSpc>
                <a:spcPct val="100000"/>
              </a:lnSpc>
              <a:spcBef>
                <a:spcPts val="0"/>
              </a:spcBef>
              <a:buNone/>
              <a:defRPr sz="2500"/>
            </a:lvl1pPr>
            <a:lvl2pPr>
              <a:buNone/>
              <a:defRPr sz="2100"/>
            </a:lvl2pPr>
            <a:lvl3pPr>
              <a:buNone/>
              <a:defRPr sz="1800"/>
            </a:lvl3pPr>
            <a:lvl4pPr>
              <a:buNone/>
              <a:defRPr sz="1600"/>
            </a:lvl4pPr>
            <a:lvl5pPr>
              <a:buNone/>
              <a:defRPr sz="16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3200401"/>
            <a:ext cx="16306800" cy="5988845"/>
          </a:xfrm>
        </p:spPr>
        <p:txBody>
          <a:bodyPr>
            <a:normAutofit/>
          </a:bodyPr>
          <a:lstStyle>
            <a:lvl1pPr>
              <a:defRPr sz="4000"/>
            </a:lvl1pPr>
            <a:lvl2pPr>
              <a:defRPr sz="4000"/>
            </a:lvl2pPr>
            <a:lvl3pPr>
              <a:defRPr sz="4000"/>
            </a:lvl3pPr>
            <a:lvl4pPr>
              <a:defRPr sz="4000"/>
            </a:lvl4pPr>
            <a:lvl5pPr>
              <a:defRPr sz="4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82F4C9-443A-46DE-93BC-34F1F1304E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73792" y="1600200"/>
            <a:ext cx="5486400" cy="2971800"/>
          </a:xfrm>
        </p:spPr>
        <p:txBody>
          <a:bodyPr anchor="b">
            <a:noAutofit/>
          </a:bodyPr>
          <a:lstStyle>
            <a:lvl1pPr algn="l">
              <a:buNone/>
              <a:defRPr sz="37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617BF5-AF8B-4D92-95AF-32217FC246FE}" type="slidenum">
              <a:rPr lang="en-US" smtClean="0"/>
              <a:pPr/>
              <a:t>‹#›</a:t>
            </a:fld>
            <a:endParaRPr lang="en-US"/>
          </a:p>
        </p:txBody>
      </p:sp>
      <p:sp>
        <p:nvSpPr>
          <p:cNvPr id="8" name="Rectangle 7"/>
          <p:cNvSpPr/>
          <p:nvPr/>
        </p:nvSpPr>
        <p:spPr>
          <a:xfrm>
            <a:off x="1524000" y="1600200"/>
            <a:ext cx="9144000" cy="6858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63284" tIns="489853" rIns="163284" bIns="81642" rtlCol="0" anchor="t">
            <a:normAutofit/>
          </a:bodyPr>
          <a:lstStyle>
            <a:extLst/>
          </a:lstStyle>
          <a:p>
            <a:pPr marL="0" indent="-506182" algn="l" rtl="0" eaLnBrk="1" latinLnBrk="0" hangingPunct="1">
              <a:lnSpc>
                <a:spcPts val="5357"/>
              </a:lnSpc>
              <a:spcBef>
                <a:spcPts val="1071"/>
              </a:spcBef>
              <a:buClr>
                <a:schemeClr val="accent1"/>
              </a:buClr>
              <a:buSzPct val="80000"/>
              <a:buFont typeface="Wingdings 2"/>
              <a:buNone/>
            </a:pPr>
            <a:endParaRPr kumimoji="0" lang="en-US" sz="5700" kern="1200" dirty="0">
              <a:solidFill>
                <a:schemeClr val="tx1"/>
              </a:solidFill>
              <a:latin typeface="+mn-lt"/>
              <a:ea typeface="+mn-ea"/>
              <a:cs typeface="+mn-cs"/>
            </a:endParaRPr>
          </a:p>
        </p:txBody>
      </p:sp>
      <p:sp>
        <p:nvSpPr>
          <p:cNvPr id="3" name="Picture Placeholder 2"/>
          <p:cNvSpPr>
            <a:spLocks noGrp="1"/>
          </p:cNvSpPr>
          <p:nvPr>
            <p:ph type="pic" idx="1"/>
          </p:nvPr>
        </p:nvSpPr>
        <p:spPr>
          <a:xfrm>
            <a:off x="1676400" y="1714505"/>
            <a:ext cx="8839200" cy="5271797"/>
          </a:xfrm>
          <a:prstGeom prst="roundRect">
            <a:avLst>
              <a:gd name="adj" fmla="val 783"/>
            </a:avLst>
          </a:prstGeom>
          <a:solidFill>
            <a:schemeClr val="bg2"/>
          </a:solidFill>
          <a:ln w="127000">
            <a:noFill/>
            <a:miter lim="800000"/>
          </a:ln>
          <a:effectLst/>
        </p:spPr>
        <p:txBody>
          <a:bodyPr lIns="163284" tIns="489853" anchor="t"/>
          <a:lstStyle>
            <a:lvl1pPr marL="0" indent="0" algn="l" eaLnBrk="1" latinLnBrk="0" hangingPunct="1">
              <a:buNone/>
              <a:defRPr sz="57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793450" y="1431512"/>
            <a:ext cx="1371600" cy="30646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a:p>
        </p:txBody>
      </p:sp>
      <p:sp>
        <p:nvSpPr>
          <p:cNvPr id="10" name="Flowchart: Process 9"/>
          <p:cNvSpPr/>
          <p:nvPr/>
        </p:nvSpPr>
        <p:spPr>
          <a:xfrm rot="2103354" flipH="1">
            <a:off x="10007334" y="1405179"/>
            <a:ext cx="1298448" cy="30646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676400" y="7200900"/>
            <a:ext cx="8839200" cy="1143000"/>
          </a:xfrm>
        </p:spPr>
        <p:txBody>
          <a:bodyPr anchor="ctr"/>
          <a:lstStyle>
            <a:lvl1pPr marL="0" indent="0" algn="l">
              <a:lnSpc>
                <a:spcPts val="2857"/>
              </a:lnSpc>
              <a:spcBef>
                <a:spcPts val="0"/>
              </a:spcBef>
              <a:buNone/>
              <a:defRPr sz="2500">
                <a:solidFill>
                  <a:srgbClr val="777777"/>
                </a:solidFill>
              </a:defRPr>
            </a:lvl1pPr>
            <a:lvl2pPr>
              <a:defRPr sz="2100"/>
            </a:lvl2pPr>
            <a:lvl3pPr>
              <a:defRPr sz="1800"/>
            </a:lvl3pPr>
            <a:lvl4pPr>
              <a:defRPr sz="1600"/>
            </a:lvl4pPr>
            <a:lvl5pPr>
              <a:defRPr sz="16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631853" y="-1223883"/>
            <a:ext cx="3277774" cy="245833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a:p>
        </p:txBody>
      </p:sp>
      <p:sp>
        <p:nvSpPr>
          <p:cNvPr id="8" name="Oval 7"/>
          <p:cNvSpPr/>
          <p:nvPr/>
        </p:nvSpPr>
        <p:spPr>
          <a:xfrm>
            <a:off x="337633" y="31654"/>
            <a:ext cx="3404382" cy="25532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a:p>
        </p:txBody>
      </p:sp>
      <p:sp>
        <p:nvSpPr>
          <p:cNvPr id="11" name="Donut 10"/>
          <p:cNvSpPr/>
          <p:nvPr/>
        </p:nvSpPr>
        <p:spPr>
          <a:xfrm rot="2315675">
            <a:off x="365763" y="1582616"/>
            <a:ext cx="2251434" cy="1653936"/>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a:p>
        </p:txBody>
      </p:sp>
      <p:sp>
        <p:nvSpPr>
          <p:cNvPr id="12" name="Rectangle 11"/>
          <p:cNvSpPr/>
          <p:nvPr/>
        </p:nvSpPr>
        <p:spPr>
          <a:xfrm>
            <a:off x="2025747" y="-81"/>
            <a:ext cx="16262254" cy="1028708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a:p>
        </p:txBody>
      </p:sp>
      <p:sp>
        <p:nvSpPr>
          <p:cNvPr id="5" name="Title Placeholder 4"/>
          <p:cNvSpPr>
            <a:spLocks noGrp="1"/>
          </p:cNvSpPr>
          <p:nvPr>
            <p:ph type="title"/>
          </p:nvPr>
        </p:nvSpPr>
        <p:spPr>
          <a:xfrm>
            <a:off x="2871216" y="411957"/>
            <a:ext cx="14996160" cy="1714500"/>
          </a:xfrm>
          <a:prstGeom prst="rect">
            <a:avLst/>
          </a:prstGeom>
        </p:spPr>
        <p:txBody>
          <a:bodyPr lIns="163284" tIns="81642" rIns="163284" bIns="81642" anchor="ctr">
            <a:normAutofit/>
          </a:bodyPr>
          <a:lstStyle>
            <a:extLst/>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2871216" y="2171700"/>
            <a:ext cx="14996160" cy="7200900"/>
          </a:xfrm>
          <a:prstGeom prst="rect">
            <a:avLst/>
          </a:prstGeom>
        </p:spPr>
        <p:txBody>
          <a:bodyPr lIns="163284" tIns="81642" rIns="163284" bIns="81642">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7162800" y="9458325"/>
            <a:ext cx="4267200" cy="714375"/>
          </a:xfrm>
          <a:prstGeom prst="rect">
            <a:avLst/>
          </a:prstGeom>
        </p:spPr>
        <p:txBody>
          <a:bodyPr lIns="163284" tIns="81642" rIns="163284" bIns="81642" anchor="b"/>
          <a:lstStyle>
            <a:lvl1pPr algn="r" eaLnBrk="1" latinLnBrk="0" hangingPunct="1">
              <a:defRPr kumimoji="0" sz="2100">
                <a:solidFill>
                  <a:schemeClr val="bg2">
                    <a:shade val="50000"/>
                    <a:satMod val="200000"/>
                  </a:schemeClr>
                </a:solidFill>
              </a:defRPr>
            </a:lvl1pPr>
            <a:extLst/>
          </a:lstStyle>
          <a:p>
            <a:endParaRPr lang="en-US"/>
          </a:p>
        </p:txBody>
      </p:sp>
      <p:sp>
        <p:nvSpPr>
          <p:cNvPr id="10" name="Footer Placeholder 9"/>
          <p:cNvSpPr>
            <a:spLocks noGrp="1"/>
          </p:cNvSpPr>
          <p:nvPr>
            <p:ph type="ftr" sz="quarter" idx="3"/>
          </p:nvPr>
        </p:nvSpPr>
        <p:spPr>
          <a:xfrm>
            <a:off x="11430000" y="9458325"/>
            <a:ext cx="5791200" cy="714375"/>
          </a:xfrm>
          <a:prstGeom prst="rect">
            <a:avLst/>
          </a:prstGeom>
        </p:spPr>
        <p:txBody>
          <a:bodyPr lIns="163284" tIns="81642" rIns="163284" bIns="81642" anchor="b"/>
          <a:lstStyle>
            <a:lvl1pPr eaLnBrk="1" latinLnBrk="0" hangingPunct="1">
              <a:defRPr kumimoji="0" sz="21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7227296" y="9458325"/>
            <a:ext cx="914400" cy="714375"/>
          </a:xfrm>
          <a:prstGeom prst="rect">
            <a:avLst/>
          </a:prstGeom>
        </p:spPr>
        <p:txBody>
          <a:bodyPr lIns="163284" tIns="81642" rIns="163284" bIns="81642" anchor="b"/>
          <a:lstStyle>
            <a:lvl1pPr algn="ctr" eaLnBrk="1" latinLnBrk="0" hangingPunct="1">
              <a:defRPr kumimoji="0" sz="2100">
                <a:solidFill>
                  <a:schemeClr val="bg2">
                    <a:shade val="50000"/>
                    <a:satMod val="200000"/>
                  </a:schemeClr>
                </a:solidFill>
                <a:effectLst/>
              </a:defRPr>
            </a:lvl1pPr>
            <a:extLst/>
          </a:lstStyle>
          <a:p>
            <a:fld id="{29FC0D53-F750-4B33-8699-B431A7DED8D1}" type="slidenum">
              <a:rPr lang="en-US" smtClean="0"/>
              <a:pPr/>
              <a:t>‹#›</a:t>
            </a:fld>
            <a:endParaRPr lang="en-US"/>
          </a:p>
        </p:txBody>
      </p:sp>
      <p:sp>
        <p:nvSpPr>
          <p:cNvPr id="15" name="Rectangle 14"/>
          <p:cNvSpPr/>
          <p:nvPr/>
        </p:nvSpPr>
        <p:spPr bwMode="invGray">
          <a:xfrm>
            <a:off x="2029968" y="-81"/>
            <a:ext cx="146304" cy="1028708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63284" tIns="81642" rIns="163284" bIns="81642" anchor="ctr"/>
          <a:lstStyle>
            <a:extLst/>
          </a:lstStyle>
          <a:p>
            <a:pPr algn="ctr" eaLnBrk="1" latinLnBrk="0" hangingPunct="1"/>
            <a:endParaRPr kumimoji="0" lang="en-US"/>
          </a:p>
        </p:txBody>
      </p:sp>
      <p:sp>
        <p:nvSpPr>
          <p:cNvPr id="13" name="Right Arrow 12">
            <a:hlinkHover r:id="" action="ppaction://hlinkshowjump?jump=nextslide"/>
          </p:cNvPr>
          <p:cNvSpPr/>
          <p:nvPr userDrawn="1"/>
        </p:nvSpPr>
        <p:spPr>
          <a:xfrm>
            <a:off x="15773400" y="9715500"/>
            <a:ext cx="1066800" cy="495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a:hlinkClick r:id="" action="ppaction://hlinkshowjump?jump=previousslide"/>
          </p:cNvPr>
          <p:cNvSpPr/>
          <p:nvPr userDrawn="1"/>
        </p:nvSpPr>
        <p:spPr>
          <a:xfrm>
            <a:off x="2362200" y="9715500"/>
            <a:ext cx="1219200" cy="495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rtl="0" eaLnBrk="1" latinLnBrk="0" hangingPunct="1">
        <a:spcBef>
          <a:spcPct val="0"/>
        </a:spcBef>
        <a:buNone/>
        <a:defRPr kumimoji="0" sz="7700" kern="1200">
          <a:solidFill>
            <a:schemeClr val="tx2">
              <a:satMod val="130000"/>
            </a:schemeClr>
          </a:solidFill>
          <a:effectLst/>
          <a:latin typeface="+mj-lt"/>
          <a:ea typeface="+mj-ea"/>
          <a:cs typeface="+mj-cs"/>
        </a:defRPr>
      </a:lvl1pPr>
      <a:extLst/>
    </p:titleStyle>
    <p:bodyStyle>
      <a:lvl1pPr marL="653138" indent="-506182" algn="l" rtl="0" eaLnBrk="1" latinLnBrk="0" hangingPunct="1">
        <a:lnSpc>
          <a:spcPct val="100000"/>
        </a:lnSpc>
        <a:spcBef>
          <a:spcPts val="1071"/>
        </a:spcBef>
        <a:buClr>
          <a:schemeClr val="accent1"/>
        </a:buClr>
        <a:buSzPct val="80000"/>
        <a:buFont typeface="Wingdings 2"/>
        <a:buChar char=""/>
        <a:defRPr kumimoji="0" sz="5700" kern="1200">
          <a:solidFill>
            <a:schemeClr val="tx1"/>
          </a:solidFill>
          <a:latin typeface="+mn-lt"/>
          <a:ea typeface="+mn-ea"/>
          <a:cs typeface="+mn-cs"/>
        </a:defRPr>
      </a:lvl1pPr>
      <a:lvl2pPr marL="1142991" indent="-424539" algn="l" rtl="0" eaLnBrk="1" latinLnBrk="0" hangingPunct="1">
        <a:lnSpc>
          <a:spcPct val="100000"/>
        </a:lnSpc>
        <a:spcBef>
          <a:spcPts val="982"/>
        </a:spcBef>
        <a:buClr>
          <a:schemeClr val="accent1"/>
        </a:buClr>
        <a:buFont typeface="Verdana"/>
        <a:buChar char="◦"/>
        <a:defRPr kumimoji="0" sz="5000" kern="1200">
          <a:solidFill>
            <a:schemeClr val="tx1"/>
          </a:solidFill>
          <a:latin typeface="+mn-lt"/>
          <a:ea typeface="+mn-ea"/>
          <a:cs typeface="+mn-cs"/>
        </a:defRPr>
      </a:lvl2pPr>
      <a:lvl3pPr marL="1583859" indent="-408211" algn="l" rtl="0" eaLnBrk="1" latinLnBrk="0" hangingPunct="1">
        <a:lnSpc>
          <a:spcPct val="100000"/>
        </a:lnSpc>
        <a:spcBef>
          <a:spcPct val="20000"/>
        </a:spcBef>
        <a:buClr>
          <a:schemeClr val="accent2"/>
        </a:buClr>
        <a:buFont typeface="Wingdings 2"/>
        <a:buChar char=""/>
        <a:defRPr kumimoji="0" sz="4300" kern="1200">
          <a:solidFill>
            <a:schemeClr val="tx1"/>
          </a:solidFill>
          <a:latin typeface="+mn-lt"/>
          <a:ea typeface="+mn-ea"/>
          <a:cs typeface="+mn-cs"/>
        </a:defRPr>
      </a:lvl3pPr>
      <a:lvl4pPr marL="1959413" indent="-310240" algn="l" rtl="0" eaLnBrk="1" latinLnBrk="0" hangingPunct="1">
        <a:lnSpc>
          <a:spcPct val="100000"/>
        </a:lnSpc>
        <a:spcBef>
          <a:spcPct val="20000"/>
        </a:spcBef>
        <a:buClr>
          <a:schemeClr val="accent3"/>
        </a:buClr>
        <a:buFont typeface="Wingdings 2"/>
        <a:buChar char=""/>
        <a:defRPr kumimoji="0" sz="3600" kern="1200">
          <a:solidFill>
            <a:schemeClr val="tx1"/>
          </a:solidFill>
          <a:latin typeface="+mn-lt"/>
          <a:ea typeface="+mn-ea"/>
          <a:cs typeface="+mn-cs"/>
        </a:defRPr>
      </a:lvl4pPr>
      <a:lvl5pPr marL="2318639" indent="-326569" algn="l" rtl="0" eaLnBrk="1" latinLnBrk="0" hangingPunct="1">
        <a:lnSpc>
          <a:spcPct val="100000"/>
        </a:lnSpc>
        <a:spcBef>
          <a:spcPct val="20000"/>
        </a:spcBef>
        <a:buClr>
          <a:schemeClr val="accent4"/>
        </a:buClr>
        <a:buFont typeface="Wingdings 2"/>
        <a:buChar char=""/>
        <a:defRPr kumimoji="0" sz="3600" kern="1200">
          <a:solidFill>
            <a:schemeClr val="tx1"/>
          </a:solidFill>
          <a:latin typeface="+mn-lt"/>
          <a:ea typeface="+mn-ea"/>
          <a:cs typeface="+mn-cs"/>
        </a:defRPr>
      </a:lvl5pPr>
      <a:lvl6pPr marL="2694193" indent="-326569" algn="l" rtl="0" eaLnBrk="1" latinLnBrk="0" hangingPunct="1">
        <a:lnSpc>
          <a:spcPct val="100000"/>
        </a:lnSpc>
        <a:spcBef>
          <a:spcPct val="20000"/>
        </a:spcBef>
        <a:buClr>
          <a:schemeClr val="accent5"/>
        </a:buClr>
        <a:buFont typeface="Wingdings 2"/>
        <a:buChar char=""/>
        <a:defRPr kumimoji="0" sz="3600" kern="1200">
          <a:solidFill>
            <a:schemeClr val="tx1"/>
          </a:solidFill>
          <a:latin typeface="+mn-lt"/>
          <a:ea typeface="+mn-ea"/>
          <a:cs typeface="+mn-cs"/>
        </a:defRPr>
      </a:lvl6pPr>
      <a:lvl7pPr marL="3069747" indent="-326569" algn="l" rtl="0" eaLnBrk="1" latinLnBrk="0" hangingPunct="1">
        <a:lnSpc>
          <a:spcPct val="100000"/>
        </a:lnSpc>
        <a:spcBef>
          <a:spcPct val="20000"/>
        </a:spcBef>
        <a:buClr>
          <a:schemeClr val="accent6"/>
        </a:buClr>
        <a:buFont typeface="Wingdings 2"/>
        <a:buChar char=""/>
        <a:defRPr kumimoji="0" sz="3600" kern="1200">
          <a:solidFill>
            <a:schemeClr val="tx1"/>
          </a:solidFill>
          <a:latin typeface="+mn-lt"/>
          <a:ea typeface="+mn-ea"/>
          <a:cs typeface="+mn-cs"/>
        </a:defRPr>
      </a:lvl7pPr>
      <a:lvl8pPr marL="3428973" indent="-326569" algn="l" rtl="0" eaLnBrk="1" latinLnBrk="0" hangingPunct="1">
        <a:lnSpc>
          <a:spcPct val="100000"/>
        </a:lnSpc>
        <a:spcBef>
          <a:spcPct val="20000"/>
        </a:spcBef>
        <a:buClr>
          <a:schemeClr val="accent6"/>
        </a:buClr>
        <a:buFont typeface="Wingdings 2"/>
        <a:buChar char=""/>
        <a:defRPr kumimoji="0" sz="3600" kern="1200">
          <a:solidFill>
            <a:schemeClr val="tx1"/>
          </a:solidFill>
          <a:latin typeface="+mn-lt"/>
          <a:ea typeface="+mn-ea"/>
          <a:cs typeface="+mn-cs"/>
        </a:defRPr>
      </a:lvl8pPr>
      <a:lvl9pPr marL="3804527" indent="-326569" algn="l" rtl="0" eaLnBrk="1" latinLnBrk="0" hangingPunct="1">
        <a:lnSpc>
          <a:spcPct val="100000"/>
        </a:lnSpc>
        <a:spcBef>
          <a:spcPct val="20000"/>
        </a:spcBef>
        <a:buClr>
          <a:schemeClr val="accent6"/>
        </a:buClr>
        <a:buFont typeface="Wingdings 2"/>
        <a:buChar char=""/>
        <a:defRPr kumimoji="0" sz="3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816422" algn="l" rtl="0" eaLnBrk="1" latinLnBrk="0" hangingPunct="1">
        <a:defRPr kumimoji="0" kern="1200">
          <a:solidFill>
            <a:schemeClr val="tx1"/>
          </a:solidFill>
          <a:latin typeface="+mn-lt"/>
          <a:ea typeface="+mn-ea"/>
          <a:cs typeface="+mn-cs"/>
        </a:defRPr>
      </a:lvl2pPr>
      <a:lvl3pPr marL="1632844" algn="l" rtl="0" eaLnBrk="1" latinLnBrk="0" hangingPunct="1">
        <a:defRPr kumimoji="0" kern="1200">
          <a:solidFill>
            <a:schemeClr val="tx1"/>
          </a:solidFill>
          <a:latin typeface="+mn-lt"/>
          <a:ea typeface="+mn-ea"/>
          <a:cs typeface="+mn-cs"/>
        </a:defRPr>
      </a:lvl3pPr>
      <a:lvl4pPr marL="2449266" algn="l" rtl="0" eaLnBrk="1" latinLnBrk="0" hangingPunct="1">
        <a:defRPr kumimoji="0" kern="1200">
          <a:solidFill>
            <a:schemeClr val="tx1"/>
          </a:solidFill>
          <a:latin typeface="+mn-lt"/>
          <a:ea typeface="+mn-ea"/>
          <a:cs typeface="+mn-cs"/>
        </a:defRPr>
      </a:lvl4pPr>
      <a:lvl5pPr marL="3265688" algn="l" rtl="0" eaLnBrk="1" latinLnBrk="0" hangingPunct="1">
        <a:defRPr kumimoji="0" kern="1200">
          <a:solidFill>
            <a:schemeClr val="tx1"/>
          </a:solidFill>
          <a:latin typeface="+mn-lt"/>
          <a:ea typeface="+mn-ea"/>
          <a:cs typeface="+mn-cs"/>
        </a:defRPr>
      </a:lvl5pPr>
      <a:lvl6pPr marL="4082110" algn="l" rtl="0" eaLnBrk="1" latinLnBrk="0" hangingPunct="1">
        <a:defRPr kumimoji="0" kern="1200">
          <a:solidFill>
            <a:schemeClr val="tx1"/>
          </a:solidFill>
          <a:latin typeface="+mn-lt"/>
          <a:ea typeface="+mn-ea"/>
          <a:cs typeface="+mn-cs"/>
        </a:defRPr>
      </a:lvl6pPr>
      <a:lvl7pPr marL="4898532" algn="l" rtl="0" eaLnBrk="1" latinLnBrk="0" hangingPunct="1">
        <a:defRPr kumimoji="0" kern="1200">
          <a:solidFill>
            <a:schemeClr val="tx1"/>
          </a:solidFill>
          <a:latin typeface="+mn-lt"/>
          <a:ea typeface="+mn-ea"/>
          <a:cs typeface="+mn-cs"/>
        </a:defRPr>
      </a:lvl7pPr>
      <a:lvl8pPr marL="5714954" algn="l" rtl="0" eaLnBrk="1" latinLnBrk="0" hangingPunct="1">
        <a:defRPr kumimoji="0" kern="1200">
          <a:solidFill>
            <a:schemeClr val="tx1"/>
          </a:solidFill>
          <a:latin typeface="+mn-lt"/>
          <a:ea typeface="+mn-ea"/>
          <a:cs typeface="+mn-cs"/>
        </a:defRPr>
      </a:lvl8pPr>
      <a:lvl9pPr marL="6531376"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oleObject" Target="../embeddings/oleObject10.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9.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4.xml"/><Relationship Id="rId1" Type="http://schemas.openxmlformats.org/officeDocument/2006/relationships/vmlDrawing" Target="../drawings/vmlDrawing10.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11.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4.xml"/><Relationship Id="rId1" Type="http://schemas.openxmlformats.org/officeDocument/2006/relationships/vmlDrawing" Target="../drawings/vmlDrawing12.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4.xml"/><Relationship Id="rId1" Type="http://schemas.openxmlformats.org/officeDocument/2006/relationships/vmlDrawing" Target="../drawings/vmlDrawing13.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4.xml"/><Relationship Id="rId1" Type="http://schemas.openxmlformats.org/officeDocument/2006/relationships/vmlDrawing" Target="../drawings/vmlDrawing14.vml"/></Relationships>
</file>

<file path=ppt/slides/_rels/slide2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4.xml"/><Relationship Id="rId1" Type="http://schemas.openxmlformats.org/officeDocument/2006/relationships/vmlDrawing" Target="../drawings/vmlDrawing15.vml"/></Relationships>
</file>

<file path=ppt/slides/_rels/slide3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slideLayout" Target="../slideLayouts/slideLayout4.xml"/><Relationship Id="rId1" Type="http://schemas.openxmlformats.org/officeDocument/2006/relationships/vmlDrawing" Target="../drawings/vmlDrawing16.vml"/><Relationship Id="rId4" Type="http://schemas.openxmlformats.org/officeDocument/2006/relationships/oleObject" Target="../embeddings/oleObject18.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0.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effectLst/>
              </a:rPr>
              <a:t>Analog Circuits and Systems</a:t>
            </a:r>
            <a:endParaRPr lang="en-US" sz="9600" dirty="0">
              <a:effectLst/>
            </a:endParaRPr>
          </a:p>
        </p:txBody>
      </p:sp>
      <p:sp>
        <p:nvSpPr>
          <p:cNvPr id="3" name="Subtitle 2"/>
          <p:cNvSpPr>
            <a:spLocks noGrp="1"/>
          </p:cNvSpPr>
          <p:nvPr>
            <p:ph type="subTitle" idx="1"/>
          </p:nvPr>
        </p:nvSpPr>
        <p:spPr>
          <a:xfrm>
            <a:off x="2865120" y="2775096"/>
            <a:ext cx="14813280" cy="4044804"/>
          </a:xfrm>
        </p:spPr>
        <p:txBody>
          <a:bodyPr>
            <a:noAutofit/>
          </a:bodyPr>
          <a:lstStyle/>
          <a:p>
            <a:pPr algn="ctr"/>
            <a:r>
              <a:rPr lang="en-US" sz="5400" dirty="0" smtClean="0"/>
              <a:t>Prof. K </a:t>
            </a:r>
            <a:r>
              <a:rPr lang="en-US" sz="5400" dirty="0" err="1" smtClean="0"/>
              <a:t>Radhakrishna</a:t>
            </a:r>
            <a:r>
              <a:rPr lang="en-US" sz="5400" dirty="0" smtClean="0"/>
              <a:t> </a:t>
            </a:r>
            <a:r>
              <a:rPr lang="en-US" sz="5400" dirty="0" err="1" smtClean="0"/>
              <a:t>Rao</a:t>
            </a:r>
            <a:endParaRPr lang="en-US" sz="5400" dirty="0" smtClean="0"/>
          </a:p>
          <a:p>
            <a:pPr algn="ctr"/>
            <a:endParaRPr lang="en-US" sz="5400" dirty="0" smtClean="0"/>
          </a:p>
          <a:p>
            <a:pPr algn="ctr"/>
            <a:r>
              <a:rPr lang="en-US" sz="5400" dirty="0" smtClean="0"/>
              <a:t>Lecture 13: </a:t>
            </a:r>
          </a:p>
          <a:p>
            <a:pPr algn="ctr"/>
            <a:r>
              <a:rPr lang="en-US" sz="5400" dirty="0" smtClean="0"/>
              <a:t>Dynamic Behavior of Feedback Systems</a:t>
            </a:r>
            <a:endParaRPr lang="en-US" sz="5400" dirty="0"/>
          </a:p>
        </p:txBody>
      </p:sp>
      <p:sp>
        <p:nvSpPr>
          <p:cNvPr id="4" name="Slide Number Placeholder 3"/>
          <p:cNvSpPr>
            <a:spLocks noGrp="1"/>
          </p:cNvSpPr>
          <p:nvPr>
            <p:ph type="sldNum" sz="quarter" idx="12"/>
          </p:nvPr>
        </p:nvSpPr>
        <p:spPr/>
        <p:txBody>
          <a:bodyPr/>
          <a:lstStyle/>
          <a:p>
            <a:fld id="{407738A9-4E00-4502-A704-93C17D293695}" type="slidenum">
              <a:rPr lang="en-US" smtClean="0"/>
              <a:pPr/>
              <a:t>1</a:t>
            </a:fld>
            <a:endParaRPr lang="en-US"/>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Simulation 5: Lock Range of a Current Amplifier</a:t>
            </a:r>
            <a:endParaRPr lang="en-US" dirty="0"/>
          </a:p>
        </p:txBody>
      </p:sp>
      <p:pic>
        <p:nvPicPr>
          <p:cNvPr id="593922" name="Picture 2"/>
          <p:cNvPicPr>
            <a:picLocks noGrp="1" noChangeAspect="1" noChangeArrowheads="1"/>
          </p:cNvPicPr>
          <p:nvPr>
            <p:ph idx="1"/>
          </p:nvPr>
        </p:nvPicPr>
        <p:blipFill>
          <a:blip r:embed="rId2" cstate="print"/>
          <a:stretch>
            <a:fillRect/>
          </a:stretch>
        </p:blipFill>
        <p:spPr bwMode="auto">
          <a:xfrm>
            <a:off x="4230688" y="3757612"/>
            <a:ext cx="12277725" cy="40290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D9F2E21-0610-41C8-8BDE-3506597BFAE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5 (contd.,)</a:t>
            </a:r>
            <a:endParaRPr lang="en-US" dirty="0"/>
          </a:p>
        </p:txBody>
      </p:sp>
      <p:sp>
        <p:nvSpPr>
          <p:cNvPr id="4" name="Slide Number Placeholder 3"/>
          <p:cNvSpPr>
            <a:spLocks noGrp="1"/>
          </p:cNvSpPr>
          <p:nvPr>
            <p:ph type="sldNum" sz="quarter" idx="12"/>
          </p:nvPr>
        </p:nvSpPr>
        <p:spPr/>
        <p:txBody>
          <a:bodyPr/>
          <a:lstStyle/>
          <a:p>
            <a:fld id="{C25F883F-23F4-46CD-97F2-D93963C8316F}" type="slidenum">
              <a:rPr lang="en-US" smtClean="0"/>
              <a:pPr/>
              <a:t>11</a:t>
            </a:fld>
            <a:endParaRPr lang="en-US"/>
          </a:p>
        </p:txBody>
      </p:sp>
      <p:pic>
        <p:nvPicPr>
          <p:cNvPr id="594946" name="Picture 2"/>
          <p:cNvPicPr>
            <a:picLocks noGrp="1" noChangeAspect="1" noChangeArrowheads="1"/>
          </p:cNvPicPr>
          <p:nvPr>
            <p:ph idx="1"/>
          </p:nvPr>
        </p:nvPicPr>
        <p:blipFill>
          <a:blip r:embed="rId2" cstate="print"/>
          <a:srcRect/>
          <a:stretch>
            <a:fillRect/>
          </a:stretch>
        </p:blipFill>
        <p:spPr bwMode="auto">
          <a:xfrm>
            <a:off x="2637155" y="2628900"/>
            <a:ext cx="15183613"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Distortion caused by non-linearity</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12</a:t>
            </a:fld>
            <a:endParaRPr lang="en-US"/>
          </a:p>
        </p:txBody>
      </p:sp>
      <p:graphicFrame>
        <p:nvGraphicFramePr>
          <p:cNvPr id="6" name="Content Placeholder 5"/>
          <p:cNvGraphicFramePr>
            <a:graphicFrameLocks noChangeAspect="1"/>
          </p:cNvGraphicFramePr>
          <p:nvPr>
            <p:ph sz="half" idx="1"/>
          </p:nvPr>
        </p:nvGraphicFramePr>
        <p:xfrm>
          <a:off x="2303463" y="2247900"/>
          <a:ext cx="9947275" cy="7224713"/>
        </p:xfrm>
        <a:graphic>
          <a:graphicData uri="http://schemas.openxmlformats.org/presentationml/2006/ole">
            <p:oleObj spid="_x0000_s591874" name="Equation" r:id="rId3" imgW="3479760" imgH="252720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Behavior of Feedback Systems</a:t>
            </a:r>
            <a:endParaRPr lang="en-US" dirty="0"/>
          </a:p>
        </p:txBody>
      </p:sp>
      <p:sp>
        <p:nvSpPr>
          <p:cNvPr id="3" name="Content Placeholder 2"/>
          <p:cNvSpPr>
            <a:spLocks noGrp="1"/>
          </p:cNvSpPr>
          <p:nvPr>
            <p:ph idx="1"/>
          </p:nvPr>
        </p:nvSpPr>
        <p:spPr/>
        <p:txBody>
          <a:bodyPr/>
          <a:lstStyle/>
          <a:p>
            <a:r>
              <a:rPr lang="en-US" dirty="0" smtClean="0"/>
              <a:t>A negative feedback system reproduces the input signal at the output in presence of noise, parameter variations, and nonlinearities. </a:t>
            </a:r>
          </a:p>
          <a:p>
            <a:r>
              <a:rPr lang="en-US" dirty="0" smtClean="0"/>
              <a:t>Dynamic behavior is characterized by</a:t>
            </a:r>
          </a:p>
          <a:p>
            <a:pPr lvl="0"/>
            <a:r>
              <a:rPr lang="en-IN" dirty="0" smtClean="0"/>
              <a:t>Frequency dependent </a:t>
            </a:r>
            <a:r>
              <a:rPr lang="en-IN" dirty="0" err="1" smtClean="0"/>
              <a:t>behavior</a:t>
            </a:r>
            <a:endParaRPr lang="en-US" dirty="0" smtClean="0"/>
          </a:p>
          <a:p>
            <a:pPr lvl="0"/>
            <a:r>
              <a:rPr lang="en-IN" dirty="0" smtClean="0"/>
              <a:t>Time dependent </a:t>
            </a:r>
            <a:r>
              <a:rPr lang="en-IN" dirty="0" err="1" smtClean="0"/>
              <a:t>behavior</a:t>
            </a:r>
            <a:endParaRPr lang="en-US" dirty="0" smtClean="0"/>
          </a:p>
          <a:p>
            <a:r>
              <a:rPr lang="en-US" dirty="0" smtClean="0"/>
              <a:t>Dynamics of the loop gain (G</a:t>
            </a:r>
            <a:r>
              <a:rPr lang="en-US" baseline="-25000" dirty="0" smtClean="0"/>
              <a:t>L</a:t>
            </a:r>
            <a:r>
              <a:rPr lang="en-US" dirty="0" smtClean="0"/>
              <a:t>=G</a:t>
            </a:r>
            <a:r>
              <a:rPr lang="en-US" baseline="-25000" dirty="0" smtClean="0"/>
              <a:t>1</a:t>
            </a:r>
            <a:r>
              <a:rPr lang="en-US" dirty="0" smtClean="0"/>
              <a:t>G</a:t>
            </a:r>
            <a:r>
              <a:rPr lang="en-US" baseline="-25000" dirty="0" smtClean="0"/>
              <a:t>2</a:t>
            </a:r>
            <a:r>
              <a:rPr lang="en-US" dirty="0" smtClean="0"/>
              <a:t>) significantly influence the performance of the feedback system. </a:t>
            </a:r>
            <a:endParaRPr lang="en-US" dirty="0"/>
          </a:p>
        </p:txBody>
      </p:sp>
      <p:sp>
        <p:nvSpPr>
          <p:cNvPr id="4" name="Slide Number Placeholder 3"/>
          <p:cNvSpPr>
            <a:spLocks noGrp="1"/>
          </p:cNvSpPr>
          <p:nvPr>
            <p:ph type="sldNum" sz="quarter" idx="12"/>
          </p:nvPr>
        </p:nvSpPr>
        <p:spPr/>
        <p:txBody>
          <a:bodyPr/>
          <a:lstStyle/>
          <a:p>
            <a:fld id="{C25F883F-23F4-46CD-97F2-D93963C8316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Feedback Systems</a:t>
            </a:r>
            <a:endParaRPr lang="en-US" dirty="0"/>
          </a:p>
        </p:txBody>
      </p:sp>
      <p:sp>
        <p:nvSpPr>
          <p:cNvPr id="3" name="Content Placeholder 2"/>
          <p:cNvSpPr>
            <a:spLocks noGrp="1"/>
          </p:cNvSpPr>
          <p:nvPr>
            <p:ph idx="1"/>
          </p:nvPr>
        </p:nvSpPr>
        <p:spPr/>
        <p:txBody>
          <a:bodyPr/>
          <a:lstStyle/>
          <a:p>
            <a:pPr>
              <a:buNone/>
            </a:pPr>
            <a:r>
              <a:rPr lang="en-US" dirty="0" smtClean="0"/>
              <a:t>are modeled as</a:t>
            </a:r>
          </a:p>
          <a:p>
            <a:pPr lvl="0"/>
            <a:r>
              <a:rPr lang="en-IN" dirty="0" smtClean="0"/>
              <a:t>Differential Equations</a:t>
            </a:r>
            <a:endParaRPr lang="en-US" dirty="0" smtClean="0"/>
          </a:p>
          <a:p>
            <a:pPr lvl="0"/>
            <a:r>
              <a:rPr lang="en-IN" dirty="0" err="1" smtClean="0"/>
              <a:t>Laplace</a:t>
            </a:r>
            <a:r>
              <a:rPr lang="en-IN" dirty="0" smtClean="0"/>
              <a:t> Transforms</a:t>
            </a:r>
            <a:endParaRPr lang="en-US" dirty="0" smtClean="0"/>
          </a:p>
          <a:p>
            <a:pPr>
              <a:buNone/>
            </a:pPr>
            <a:r>
              <a:rPr lang="en-US" dirty="0" smtClean="0"/>
              <a:t>Frequency dependent behavior is explored through Laplace Transforms</a:t>
            </a:r>
          </a:p>
          <a:p>
            <a:pPr>
              <a:buNone/>
            </a:pPr>
            <a:r>
              <a:rPr lang="en-US" dirty="0" smtClean="0"/>
              <a:t>Feedback system is treated as a first order, second order or third order system</a:t>
            </a:r>
            <a:endParaRPr lang="en-US" dirty="0"/>
          </a:p>
        </p:txBody>
      </p:sp>
      <p:sp>
        <p:nvSpPr>
          <p:cNvPr id="4" name="Slide Number Placeholder 3"/>
          <p:cNvSpPr>
            <a:spLocks noGrp="1"/>
          </p:cNvSpPr>
          <p:nvPr>
            <p:ph type="sldNum" sz="quarter" idx="12"/>
          </p:nvPr>
        </p:nvSpPr>
        <p:spPr/>
        <p:txBody>
          <a:bodyPr/>
          <a:lstStyle/>
          <a:p>
            <a:fld id="{C25F883F-23F4-46CD-97F2-D93963C8316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 System</a:t>
            </a:r>
            <a:endParaRPr lang="en-US" dirty="0"/>
          </a:p>
        </p:txBody>
      </p:sp>
      <p:sp>
        <p:nvSpPr>
          <p:cNvPr id="5" name="Content Placeholder 4"/>
          <p:cNvSpPr>
            <a:spLocks noGrp="1"/>
          </p:cNvSpPr>
          <p:nvPr>
            <p:ph sz="half" idx="1"/>
          </p:nvPr>
        </p:nvSpPr>
        <p:spPr/>
        <p:txBody>
          <a:bodyPr/>
          <a:lstStyle/>
          <a:p>
            <a:endParaRPr lang="en-US" dirty="0" smtClean="0"/>
          </a:p>
          <a:p>
            <a:endParaRPr lang="en-US" dirty="0" smtClean="0"/>
          </a:p>
          <a:p>
            <a:r>
              <a:rPr lang="en-US" dirty="0" smtClean="0"/>
              <a:t>G</a:t>
            </a:r>
            <a:r>
              <a:rPr lang="en-US" baseline="-25000" dirty="0" smtClean="0"/>
              <a:t>2</a:t>
            </a:r>
            <a:r>
              <a:rPr lang="en-US" dirty="0" smtClean="0"/>
              <a:t> is a constant (independent of frequency)</a:t>
            </a:r>
          </a:p>
          <a:p>
            <a:r>
              <a:rPr lang="en-US" dirty="0" smtClean="0"/>
              <a:t>Where </a:t>
            </a:r>
            <a:r>
              <a:rPr lang="en-US" dirty="0" err="1" smtClean="0"/>
              <a:t>‘s</a:t>
            </a:r>
            <a:r>
              <a:rPr lang="en-US" dirty="0" smtClean="0"/>
              <a:t>’ is the </a:t>
            </a:r>
            <a:r>
              <a:rPr lang="en-US" dirty="0" smtClean="0"/>
              <a:t>complex frequency and </a:t>
            </a:r>
            <a:r>
              <a:rPr lang="en-US" dirty="0" smtClean="0">
                <a:latin typeface="Symbol" pitchFamily="18" charset="2"/>
              </a:rPr>
              <a:t>w</a:t>
            </a:r>
            <a:r>
              <a:rPr lang="en-US" baseline="-25000" dirty="0" smtClean="0">
                <a:latin typeface="Symbol" pitchFamily="18" charset="2"/>
              </a:rPr>
              <a:t>1</a:t>
            </a:r>
            <a:r>
              <a:rPr lang="en-US" dirty="0" smtClean="0"/>
              <a:t> is the corner frequency in radians/sec</a:t>
            </a:r>
          </a:p>
          <a:p>
            <a:r>
              <a:rPr lang="en-US" dirty="0" smtClean="0">
                <a:latin typeface="Symbol" pitchFamily="18" charset="2"/>
              </a:rPr>
              <a:t>w</a:t>
            </a:r>
            <a:r>
              <a:rPr lang="en-US" baseline="-25000" dirty="0" smtClean="0">
                <a:latin typeface="Symbol" pitchFamily="18" charset="2"/>
              </a:rPr>
              <a:t>1  </a:t>
            </a:r>
            <a:r>
              <a:rPr lang="en-US" dirty="0" smtClean="0"/>
              <a:t>is known as the bandwidth of G</a:t>
            </a:r>
            <a:r>
              <a:rPr lang="en-US" baseline="-25000" dirty="0" smtClean="0"/>
              <a:t>1</a:t>
            </a:r>
            <a:endParaRPr lang="en-US" dirty="0"/>
          </a:p>
        </p:txBody>
      </p:sp>
      <p:sp>
        <p:nvSpPr>
          <p:cNvPr id="4" name="Slide Number Placeholder 3"/>
          <p:cNvSpPr>
            <a:spLocks noGrp="1"/>
          </p:cNvSpPr>
          <p:nvPr>
            <p:ph type="sldNum" sz="quarter" idx="12"/>
          </p:nvPr>
        </p:nvSpPr>
        <p:spPr/>
        <p:txBody>
          <a:bodyPr/>
          <a:lstStyle/>
          <a:p>
            <a:fld id="{C25F883F-23F4-46CD-97F2-D93963C8316F}" type="slidenum">
              <a:rPr lang="en-US" smtClean="0"/>
              <a:pPr/>
              <a:t>15</a:t>
            </a:fld>
            <a:endParaRPr lang="en-US"/>
          </a:p>
        </p:txBody>
      </p:sp>
      <p:sp>
        <p:nvSpPr>
          <p:cNvPr id="541707" name="Rectangle 11"/>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41706" name="Object 10"/>
          <p:cNvGraphicFramePr>
            <a:graphicFrameLocks noChangeAspect="1"/>
          </p:cNvGraphicFramePr>
          <p:nvPr/>
        </p:nvGraphicFramePr>
        <p:xfrm>
          <a:off x="3390900" y="2095500"/>
          <a:ext cx="2743200" cy="2000250"/>
        </p:xfrm>
        <a:graphic>
          <a:graphicData uri="http://schemas.openxmlformats.org/presentationml/2006/ole">
            <p:oleObj spid="_x0000_s541706" name="Equation" r:id="rId3" imgW="901440" imgH="660240" progId="Equation.DSMT4">
              <p:embed/>
            </p:oleObj>
          </a:graphicData>
        </a:graphic>
      </p:graphicFrame>
      <p:pic>
        <p:nvPicPr>
          <p:cNvPr id="10" name="Content Placeholder 9"/>
          <p:cNvPicPr>
            <a:picLocks noGrp="1"/>
          </p:cNvPicPr>
          <p:nvPr>
            <p:ph sz="half" idx="2"/>
          </p:nvPr>
        </p:nvPicPr>
        <p:blipFill>
          <a:blip r:embed="rId4" cstate="print"/>
          <a:srcRect/>
          <a:stretch>
            <a:fillRect/>
          </a:stretch>
        </p:blipFill>
        <p:spPr bwMode="auto">
          <a:xfrm>
            <a:off x="9525000" y="2171700"/>
            <a:ext cx="82296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 System (contd.,)</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16</a:t>
            </a:fld>
            <a:endParaRPr lang="en-US"/>
          </a:p>
        </p:txBody>
      </p:sp>
      <p:graphicFrame>
        <p:nvGraphicFramePr>
          <p:cNvPr id="6" name="Content Placeholder 5"/>
          <p:cNvGraphicFramePr>
            <a:graphicFrameLocks noChangeAspect="1"/>
          </p:cNvGraphicFramePr>
          <p:nvPr>
            <p:ph sz="half" idx="1"/>
          </p:nvPr>
        </p:nvGraphicFramePr>
        <p:xfrm>
          <a:off x="2514599" y="2247900"/>
          <a:ext cx="9306911" cy="7010400"/>
        </p:xfrm>
        <a:graphic>
          <a:graphicData uri="http://schemas.openxmlformats.org/presentationml/2006/ole">
            <p:oleObj spid="_x0000_s545794" name="Equation" r:id="rId3" imgW="2933640" imgH="22096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 System: Time Response</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17</a:t>
            </a:fld>
            <a:endParaRPr lang="en-US"/>
          </a:p>
        </p:txBody>
      </p:sp>
      <p:graphicFrame>
        <p:nvGraphicFramePr>
          <p:cNvPr id="7" name="Content Placeholder 6"/>
          <p:cNvGraphicFramePr>
            <a:graphicFrameLocks noChangeAspect="1"/>
          </p:cNvGraphicFramePr>
          <p:nvPr>
            <p:ph sz="half" idx="1"/>
          </p:nvPr>
        </p:nvGraphicFramePr>
        <p:xfrm>
          <a:off x="5638800" y="2486025"/>
          <a:ext cx="7959725" cy="6196013"/>
        </p:xfrm>
        <a:graphic>
          <a:graphicData uri="http://schemas.openxmlformats.org/presentationml/2006/ole">
            <p:oleObj spid="_x0000_s546819" name="Equation" r:id="rId3" imgW="2349360" imgH="182880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 System: Time Response (contd.,)</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18</a:t>
            </a:fld>
            <a:endParaRPr lang="en-US"/>
          </a:p>
        </p:txBody>
      </p:sp>
      <p:sp>
        <p:nvSpPr>
          <p:cNvPr id="6" name="Content Placeholder 5"/>
          <p:cNvSpPr>
            <a:spLocks noGrp="1"/>
          </p:cNvSpPr>
          <p:nvPr>
            <p:ph sz="half" idx="1"/>
          </p:nvPr>
        </p:nvSpPr>
        <p:spPr>
          <a:xfrm>
            <a:off x="2871216" y="2286000"/>
            <a:ext cx="10539984" cy="6995160"/>
          </a:xfrm>
        </p:spPr>
        <p:txBody>
          <a:bodyPr/>
          <a:lstStyle/>
          <a:p>
            <a:r>
              <a:rPr lang="en-US" dirty="0" smtClean="0"/>
              <a:t>The time response for G</a:t>
            </a:r>
            <a:r>
              <a:rPr lang="en-US" baseline="-25000" dirty="0" smtClean="0"/>
              <a:t>2</a:t>
            </a:r>
            <a:r>
              <a:rPr lang="en-US" dirty="0" smtClean="0"/>
              <a:t> = 1/3 and 1</a:t>
            </a:r>
            <a:endParaRPr lang="en-US" dirty="0"/>
          </a:p>
        </p:txBody>
      </p:sp>
      <p:pic>
        <p:nvPicPr>
          <p:cNvPr id="547843" name="Picture 3"/>
          <p:cNvPicPr>
            <a:picLocks noGrp="1" noChangeAspect="1" noChangeArrowheads="1"/>
          </p:cNvPicPr>
          <p:nvPr>
            <p:ph sz="half" idx="2"/>
          </p:nvPr>
        </p:nvPicPr>
        <p:blipFill>
          <a:blip r:embed="rId2" cstate="print"/>
          <a:srcRect/>
          <a:stretch>
            <a:fillRect/>
          </a:stretch>
        </p:blipFill>
        <p:spPr bwMode="auto">
          <a:xfrm>
            <a:off x="3762374" y="3305175"/>
            <a:ext cx="11934825" cy="62752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 System: Time Response (contd.,)</a:t>
            </a:r>
            <a:endParaRPr lang="en-US" dirty="0"/>
          </a:p>
        </p:txBody>
      </p:sp>
      <p:sp>
        <p:nvSpPr>
          <p:cNvPr id="3" name="Content Placeholder 2"/>
          <p:cNvSpPr>
            <a:spLocks noGrp="1"/>
          </p:cNvSpPr>
          <p:nvPr>
            <p:ph sz="half" idx="1"/>
          </p:nvPr>
        </p:nvSpPr>
        <p:spPr/>
        <p:txBody>
          <a:bodyPr/>
          <a:lstStyle/>
          <a:p>
            <a:r>
              <a:rPr lang="en-US" dirty="0" smtClean="0"/>
              <a:t>Consider the factor gain (G</a:t>
            </a:r>
            <a:r>
              <a:rPr lang="en-US" baseline="-25000" dirty="0" smtClean="0"/>
              <a:t>f0</a:t>
            </a:r>
            <a:r>
              <a:rPr lang="en-US" dirty="0" smtClean="0"/>
              <a:t>) X Bandwidth (B), referred to as Gain Bandwidth product (GB). It is an important measure of the quality of the system as it determines the rate of rise of output variable and bandwidth of the feedback system.</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19</a:t>
            </a:fld>
            <a:endParaRPr lang="en-US"/>
          </a:p>
        </p:txBody>
      </p:sp>
      <p:graphicFrame>
        <p:nvGraphicFramePr>
          <p:cNvPr id="6" name="Content Placeholder 5"/>
          <p:cNvGraphicFramePr>
            <a:graphicFrameLocks noChangeAspect="1"/>
          </p:cNvGraphicFramePr>
          <p:nvPr>
            <p:ph sz="half" idx="2"/>
          </p:nvPr>
        </p:nvGraphicFramePr>
        <p:xfrm>
          <a:off x="10515600" y="2171700"/>
          <a:ext cx="6324600" cy="4094245"/>
        </p:xfrm>
        <a:graphic>
          <a:graphicData uri="http://schemas.openxmlformats.org/presentationml/2006/ole">
            <p:oleObj spid="_x0000_s548866" name="Equation" r:id="rId3" imgW="2197080" imgH="142236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Static characteristic of negative feedback systems</a:t>
            </a:r>
          </a:p>
          <a:p>
            <a:r>
              <a:rPr lang="en-US" dirty="0" smtClean="0"/>
              <a:t>Distortion reduction</a:t>
            </a:r>
          </a:p>
          <a:p>
            <a:r>
              <a:rPr lang="en-US" dirty="0" smtClean="0"/>
              <a:t>Linearity </a:t>
            </a:r>
          </a:p>
          <a:p>
            <a:r>
              <a:rPr lang="en-US" dirty="0" smtClean="0"/>
              <a:t>Noise reduction</a:t>
            </a:r>
          </a:p>
          <a:p>
            <a:r>
              <a:rPr lang="en-US" dirty="0" smtClean="0"/>
              <a:t>Effect of saturation </a:t>
            </a:r>
          </a:p>
          <a:p>
            <a:r>
              <a:rPr lang="en-US" dirty="0" smtClean="0"/>
              <a:t>Dynamic range of operation or lock range</a:t>
            </a:r>
          </a:p>
          <a:p>
            <a:r>
              <a:rPr lang="en-US" dirty="0" smtClean="0"/>
              <a:t>Dynamic characteristic of feedback loop will be the topic of next lecture</a:t>
            </a:r>
          </a:p>
        </p:txBody>
      </p:sp>
      <p:sp>
        <p:nvSpPr>
          <p:cNvPr id="4" name="Slide Number Placeholder 3"/>
          <p:cNvSpPr>
            <a:spLocks noGrp="1"/>
          </p:cNvSpPr>
          <p:nvPr>
            <p:ph type="sldNum" sz="quarter" idx="12"/>
          </p:nvPr>
        </p:nvSpPr>
        <p:spPr/>
        <p:txBody>
          <a:bodyPr/>
          <a:lstStyle/>
          <a:p>
            <a:fld id="{C25F883F-23F4-46CD-97F2-D93963C8316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 System: Frequency Response</a:t>
            </a:r>
            <a:endParaRPr lang="en-US" dirty="0"/>
          </a:p>
        </p:txBody>
      </p:sp>
      <p:sp>
        <p:nvSpPr>
          <p:cNvPr id="3" name="Content Placeholder 2"/>
          <p:cNvSpPr>
            <a:spLocks noGrp="1"/>
          </p:cNvSpPr>
          <p:nvPr>
            <p:ph sz="half" idx="1"/>
          </p:nvPr>
        </p:nvSpPr>
        <p:spPr>
          <a:xfrm>
            <a:off x="2871216" y="2286000"/>
            <a:ext cx="13892784" cy="6995160"/>
          </a:xfrm>
        </p:spPr>
        <p:txBody>
          <a:bodyPr/>
          <a:lstStyle/>
          <a:p>
            <a:r>
              <a:rPr lang="en-US" dirty="0" smtClean="0"/>
              <a:t>Magnitude of the transfer function, </a:t>
            </a:r>
            <a:r>
              <a:rPr lang="en-US" dirty="0" err="1" smtClean="0"/>
              <a:t>G</a:t>
            </a:r>
            <a:r>
              <a:rPr lang="en-US" baseline="-25000" dirty="0" err="1" smtClean="0"/>
              <a:t>f</a:t>
            </a:r>
            <a:r>
              <a:rPr lang="en-US" dirty="0" smtClean="0"/>
              <a:t>, of feedback system</a:t>
            </a:r>
          </a:p>
          <a:p>
            <a:endParaRPr lang="en-US" dirty="0" smtClean="0"/>
          </a:p>
          <a:p>
            <a:endParaRPr lang="en-US" dirty="0" smtClean="0"/>
          </a:p>
          <a:p>
            <a:endParaRPr lang="en-US" dirty="0" smtClean="0"/>
          </a:p>
          <a:p>
            <a:endParaRPr lang="en-US" dirty="0" smtClean="0"/>
          </a:p>
          <a:p>
            <a:r>
              <a:rPr lang="en-US" dirty="0" smtClean="0"/>
              <a:t>For frequencies where</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20</a:t>
            </a:fld>
            <a:endParaRPr lang="en-US"/>
          </a:p>
        </p:txBody>
      </p:sp>
      <p:sp>
        <p:nvSpPr>
          <p:cNvPr id="549890" name="Rectangle 2"/>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49889" name="Object 1"/>
          <p:cNvGraphicFramePr>
            <a:graphicFrameLocks noChangeAspect="1"/>
          </p:cNvGraphicFramePr>
          <p:nvPr/>
        </p:nvGraphicFramePr>
        <p:xfrm>
          <a:off x="3657600" y="2857500"/>
          <a:ext cx="4953000" cy="3217872"/>
        </p:xfrm>
        <a:graphic>
          <a:graphicData uri="http://schemas.openxmlformats.org/presentationml/2006/ole">
            <p:oleObj spid="_x0000_s549889" name="Equation" r:id="rId3" imgW="1498600" imgH="965200" progId="Equation.DSMT4">
              <p:embed/>
            </p:oleObj>
          </a:graphicData>
        </a:graphic>
      </p:graphicFrame>
      <p:sp>
        <p:nvSpPr>
          <p:cNvPr id="549892" name="Rectangle 4"/>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49891" name="Object 3"/>
          <p:cNvGraphicFramePr>
            <a:graphicFrameLocks noChangeAspect="1"/>
          </p:cNvGraphicFramePr>
          <p:nvPr/>
        </p:nvGraphicFramePr>
        <p:xfrm>
          <a:off x="8610600" y="5672137"/>
          <a:ext cx="3505200" cy="3383477"/>
        </p:xfrm>
        <a:graphic>
          <a:graphicData uri="http://schemas.openxmlformats.org/presentationml/2006/ole">
            <p:oleObj spid="_x0000_s549891" name="Equation" r:id="rId4" imgW="914400" imgH="888840" progId="Equation.DSMT4">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 System: Frequency Response (contd.,)</a:t>
            </a:r>
            <a:endParaRPr lang="en-US" dirty="0"/>
          </a:p>
        </p:txBody>
      </p:sp>
      <p:sp>
        <p:nvSpPr>
          <p:cNvPr id="3" name="Content Placeholder 2"/>
          <p:cNvSpPr>
            <a:spLocks noGrp="1"/>
          </p:cNvSpPr>
          <p:nvPr>
            <p:ph sz="half" idx="1"/>
          </p:nvPr>
        </p:nvSpPr>
        <p:spPr>
          <a:xfrm>
            <a:off x="2871216" y="2286000"/>
            <a:ext cx="13892784" cy="6995160"/>
          </a:xfrm>
        </p:spPr>
        <p:txBody>
          <a:bodyPr/>
          <a:lstStyle/>
          <a:p>
            <a:r>
              <a:rPr lang="en-US" dirty="0" smtClean="0"/>
              <a:t>The phase of </a:t>
            </a:r>
            <a:r>
              <a:rPr lang="en-US" dirty="0" err="1" smtClean="0"/>
              <a:t>G</a:t>
            </a:r>
            <a:r>
              <a:rPr lang="en-US" baseline="-25000" dirty="0" err="1" smtClean="0"/>
              <a:t>f</a:t>
            </a:r>
            <a:r>
              <a:rPr lang="en-US" dirty="0" smtClean="0"/>
              <a:t> is given by</a:t>
            </a:r>
          </a:p>
          <a:p>
            <a:endParaRPr lang="en-US" dirty="0" smtClean="0"/>
          </a:p>
          <a:p>
            <a:endParaRPr lang="en-US" dirty="0" smtClean="0"/>
          </a:p>
          <a:p>
            <a:endParaRPr lang="en-US" dirty="0" smtClean="0"/>
          </a:p>
          <a:p>
            <a:endParaRPr lang="en-US" dirty="0" smtClean="0"/>
          </a:p>
          <a:p>
            <a:pPr>
              <a:buNone/>
            </a:pPr>
            <a:r>
              <a:rPr lang="en-US" dirty="0" smtClean="0"/>
              <a:t>For frequencies where</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21</a:t>
            </a:fld>
            <a:endParaRPr lang="en-US"/>
          </a:p>
        </p:txBody>
      </p:sp>
      <p:sp>
        <p:nvSpPr>
          <p:cNvPr id="549890" name="Rectangle 2"/>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49889" name="Object 1"/>
          <p:cNvGraphicFramePr>
            <a:graphicFrameLocks noChangeAspect="1"/>
          </p:cNvGraphicFramePr>
          <p:nvPr/>
        </p:nvGraphicFramePr>
        <p:xfrm>
          <a:off x="3505199" y="3619500"/>
          <a:ext cx="8534401" cy="1763660"/>
        </p:xfrm>
        <a:graphic>
          <a:graphicData uri="http://schemas.openxmlformats.org/presentationml/2006/ole">
            <p:oleObj spid="_x0000_s550914" name="Equation" r:id="rId3" imgW="2108160" imgH="431640" progId="Equation.DSMT4">
              <p:embed/>
            </p:oleObj>
          </a:graphicData>
        </a:graphic>
      </p:graphicFrame>
      <p:sp>
        <p:nvSpPr>
          <p:cNvPr id="549892" name="Rectangle 4"/>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49891" name="Object 3"/>
          <p:cNvGraphicFramePr>
            <a:graphicFrameLocks noChangeAspect="1"/>
          </p:cNvGraphicFramePr>
          <p:nvPr/>
        </p:nvGraphicFramePr>
        <p:xfrm>
          <a:off x="8458200" y="5676900"/>
          <a:ext cx="3602038" cy="1644650"/>
        </p:xfrm>
        <a:graphic>
          <a:graphicData uri="http://schemas.openxmlformats.org/presentationml/2006/ole">
            <p:oleObj spid="_x0000_s550915" name="Equation" r:id="rId4" imgW="939600" imgH="431640" progId="Equation.DSMT4">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Magnitude and phase plots (Bode plots)</a:t>
            </a:r>
            <a:endParaRPr lang="en-US" dirty="0"/>
          </a:p>
        </p:txBody>
      </p:sp>
      <p:sp>
        <p:nvSpPr>
          <p:cNvPr id="3" name="Content Placeholder 2"/>
          <p:cNvSpPr>
            <a:spLocks noGrp="1"/>
          </p:cNvSpPr>
          <p:nvPr>
            <p:ph sz="half" idx="1"/>
          </p:nvPr>
        </p:nvSpPr>
        <p:spPr/>
        <p:txBody>
          <a:bodyPr/>
          <a:lstStyle/>
          <a:p>
            <a:r>
              <a:rPr lang="en-US" dirty="0" smtClean="0"/>
              <a:t>for and G</a:t>
            </a:r>
            <a:r>
              <a:rPr lang="en-US" baseline="-25000" dirty="0" smtClean="0"/>
              <a:t>2</a:t>
            </a:r>
            <a:r>
              <a:rPr lang="en-US" dirty="0" smtClean="0"/>
              <a:t> = 1/10 and 1</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22</a:t>
            </a:fld>
            <a:endParaRPr lang="en-US"/>
          </a:p>
        </p:txBody>
      </p:sp>
      <p:pic>
        <p:nvPicPr>
          <p:cNvPr id="6" name="Content Placeholder 5" descr="Freq2"/>
          <p:cNvPicPr>
            <a:picLocks noGrp="1"/>
          </p:cNvPicPr>
          <p:nvPr>
            <p:ph sz="half" idx="2"/>
          </p:nvPr>
        </p:nvPicPr>
        <p:blipFill>
          <a:blip r:embed="rId3" cstate="print"/>
          <a:srcRect/>
          <a:stretch>
            <a:fillRect/>
          </a:stretch>
        </p:blipFill>
        <p:spPr bwMode="auto">
          <a:xfrm>
            <a:off x="3200400" y="3162300"/>
            <a:ext cx="12877800" cy="5029200"/>
          </a:xfrm>
          <a:prstGeom prst="rect">
            <a:avLst/>
          </a:prstGeom>
          <a:noFill/>
          <a:ln w="9525">
            <a:noFill/>
            <a:miter lim="800000"/>
            <a:headEnd/>
            <a:tailEnd/>
          </a:ln>
        </p:spPr>
      </p:pic>
      <p:sp>
        <p:nvSpPr>
          <p:cNvPr id="7" name="Rectangle 6"/>
          <p:cNvSpPr/>
          <p:nvPr/>
        </p:nvSpPr>
        <p:spPr>
          <a:xfrm>
            <a:off x="2895600" y="8267700"/>
            <a:ext cx="13172196" cy="1323439"/>
          </a:xfrm>
          <a:prstGeom prst="rect">
            <a:avLst/>
          </a:prstGeom>
        </p:spPr>
        <p:txBody>
          <a:bodyPr wrap="none">
            <a:spAutoFit/>
          </a:bodyPr>
          <a:lstStyle/>
          <a:p>
            <a:r>
              <a:rPr lang="en-US" sz="4000" dirty="0" smtClean="0">
                <a:latin typeface="+mn-lt"/>
              </a:rPr>
              <a:t>Phase error can be significant for frequencies greater than the </a:t>
            </a:r>
          </a:p>
          <a:p>
            <a:r>
              <a:rPr lang="en-US" sz="4000" dirty="0" smtClean="0">
                <a:latin typeface="+mn-lt"/>
              </a:rPr>
              <a:t>bandwidth</a:t>
            </a:r>
            <a:endParaRPr lang="en-US" sz="4000" dirty="0">
              <a:latin typeface="+mn-lt"/>
            </a:endParaRPr>
          </a:p>
        </p:txBody>
      </p:sp>
      <p:sp>
        <p:nvSpPr>
          <p:cNvPr id="552962" name="Rectangle 2"/>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2961" name="Object 1"/>
          <p:cNvGraphicFramePr>
            <a:graphicFrameLocks noChangeAspect="1"/>
          </p:cNvGraphicFramePr>
          <p:nvPr/>
        </p:nvGraphicFramePr>
        <p:xfrm>
          <a:off x="5410200" y="8877300"/>
          <a:ext cx="1841500" cy="762000"/>
        </p:xfrm>
        <a:graphic>
          <a:graphicData uri="http://schemas.openxmlformats.org/presentationml/2006/ole">
            <p:oleObj spid="_x0000_s552961" name="Equation" r:id="rId4" imgW="558800" imgH="228600" progId="Equation.DSMT4">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
            </a:r>
            <a:r>
              <a:rPr lang="en-US" baseline="-25000" dirty="0" smtClean="0"/>
              <a:t>1</a:t>
            </a:r>
            <a:r>
              <a:rPr lang="en-US" dirty="0" smtClean="0"/>
              <a:t>- Second Order System</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23</a:t>
            </a:fld>
            <a:endParaRPr lang="en-US"/>
          </a:p>
        </p:txBody>
      </p:sp>
      <p:graphicFrame>
        <p:nvGraphicFramePr>
          <p:cNvPr id="6" name="Content Placeholder 5"/>
          <p:cNvGraphicFramePr>
            <a:graphicFrameLocks noChangeAspect="1"/>
          </p:cNvGraphicFramePr>
          <p:nvPr>
            <p:ph sz="half" idx="1"/>
          </p:nvPr>
        </p:nvGraphicFramePr>
        <p:xfrm>
          <a:off x="2362200" y="2400300"/>
          <a:ext cx="10663056" cy="5029200"/>
        </p:xfrm>
        <a:graphic>
          <a:graphicData uri="http://schemas.openxmlformats.org/presentationml/2006/ole">
            <p:oleObj spid="_x0000_s551937" name="Equation" r:id="rId3" imgW="2908080" imgH="137160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
            </a:r>
            <a:r>
              <a:rPr lang="en-US" baseline="-25000" dirty="0" smtClean="0"/>
              <a:t>1</a:t>
            </a:r>
            <a:r>
              <a:rPr lang="en-US" dirty="0" smtClean="0"/>
              <a:t>- Second Order System (contd.,)</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24</a:t>
            </a:fld>
            <a:endParaRPr lang="en-US"/>
          </a:p>
        </p:txBody>
      </p:sp>
      <p:graphicFrame>
        <p:nvGraphicFramePr>
          <p:cNvPr id="6" name="Content Placeholder 5"/>
          <p:cNvGraphicFramePr>
            <a:graphicFrameLocks noChangeAspect="1"/>
          </p:cNvGraphicFramePr>
          <p:nvPr>
            <p:ph sz="half" idx="1"/>
          </p:nvPr>
        </p:nvGraphicFramePr>
        <p:xfrm>
          <a:off x="2819399" y="2324099"/>
          <a:ext cx="11582401" cy="7010537"/>
        </p:xfrm>
        <a:graphic>
          <a:graphicData uri="http://schemas.openxmlformats.org/presentationml/2006/ole">
            <p:oleObj spid="_x0000_s553986" name="Equation" r:id="rId3" imgW="3860640" imgH="2336760" progId="Equation.DSMT4">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
            </a:r>
            <a:r>
              <a:rPr lang="en-US" baseline="-25000" dirty="0" smtClean="0"/>
              <a:t>1</a:t>
            </a:r>
            <a:r>
              <a:rPr lang="en-US" dirty="0" smtClean="0"/>
              <a:t>- Second Order System (contd.,)</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25</a:t>
            </a:fld>
            <a:endParaRPr lang="en-US"/>
          </a:p>
        </p:txBody>
      </p:sp>
      <p:graphicFrame>
        <p:nvGraphicFramePr>
          <p:cNvPr id="6" name="Content Placeholder 5"/>
          <p:cNvGraphicFramePr>
            <a:graphicFrameLocks noChangeAspect="1"/>
          </p:cNvGraphicFramePr>
          <p:nvPr>
            <p:ph sz="half" idx="1"/>
          </p:nvPr>
        </p:nvGraphicFramePr>
        <p:xfrm>
          <a:off x="3505200" y="2741613"/>
          <a:ext cx="7772400" cy="6535737"/>
        </p:xfrm>
        <a:graphic>
          <a:graphicData uri="http://schemas.openxmlformats.org/presentationml/2006/ole">
            <p:oleObj spid="_x0000_s555010" name="Equation" r:id="rId3" imgW="2234880" imgH="187956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
            </a:r>
            <a:r>
              <a:rPr lang="en-US" baseline="-25000" dirty="0" smtClean="0"/>
              <a:t>1</a:t>
            </a:r>
            <a:r>
              <a:rPr lang="en-US" dirty="0" smtClean="0"/>
              <a:t>- Second Order System (contd.,)</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26</a:t>
            </a:fld>
            <a:endParaRPr lang="en-US"/>
          </a:p>
        </p:txBody>
      </p:sp>
      <p:graphicFrame>
        <p:nvGraphicFramePr>
          <p:cNvPr id="6" name="Content Placeholder 5"/>
          <p:cNvGraphicFramePr>
            <a:graphicFrameLocks noChangeAspect="1"/>
          </p:cNvGraphicFramePr>
          <p:nvPr>
            <p:ph sz="half" idx="1"/>
          </p:nvPr>
        </p:nvGraphicFramePr>
        <p:xfrm>
          <a:off x="2895598" y="2247900"/>
          <a:ext cx="14180236" cy="6858000"/>
        </p:xfrm>
        <a:graphic>
          <a:graphicData uri="http://schemas.openxmlformats.org/presentationml/2006/ole">
            <p:oleObj spid="_x0000_s556034" name="Equation" r:id="rId3" imgW="3886200" imgH="1879560" progId="Equation.DSMT4">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Order System: Time Response</a:t>
            </a:r>
            <a:endParaRPr lang="en-US" dirty="0"/>
          </a:p>
        </p:txBody>
      </p:sp>
      <p:sp>
        <p:nvSpPr>
          <p:cNvPr id="3" name="Content Placeholder 2"/>
          <p:cNvSpPr>
            <a:spLocks noGrp="1"/>
          </p:cNvSpPr>
          <p:nvPr>
            <p:ph sz="half" idx="1"/>
          </p:nvPr>
        </p:nvSpPr>
        <p:spPr>
          <a:xfrm>
            <a:off x="2871216" y="2286000"/>
            <a:ext cx="14730984" cy="6995160"/>
          </a:xfrm>
        </p:spPr>
        <p:txBody>
          <a:bodyPr/>
          <a:lstStyle/>
          <a:p>
            <a:r>
              <a:rPr lang="en-US" dirty="0" smtClean="0"/>
              <a:t>Input – output relationship in time domain of this second order feedback system is governed by</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27</a:t>
            </a:fld>
            <a:endParaRPr lang="en-US"/>
          </a:p>
        </p:txBody>
      </p:sp>
      <p:sp>
        <p:nvSpPr>
          <p:cNvPr id="557058" name="Rectangle 2"/>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ontent Placeholder 7"/>
          <p:cNvGraphicFramePr>
            <a:graphicFrameLocks noChangeAspect="1"/>
          </p:cNvGraphicFramePr>
          <p:nvPr>
            <p:ph sz="half" idx="2"/>
          </p:nvPr>
        </p:nvGraphicFramePr>
        <p:xfrm>
          <a:off x="3657600" y="3619500"/>
          <a:ext cx="9372600" cy="4151515"/>
        </p:xfrm>
        <a:graphic>
          <a:graphicData uri="http://schemas.openxmlformats.org/presentationml/2006/ole">
            <p:oleObj spid="_x0000_s557059" name="Equation" r:id="rId3" imgW="2895480" imgH="1282680" progId="Equation.DSMT4">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Order System: Time Response (contd.,)</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28</a:t>
            </a:fld>
            <a:endParaRPr lang="en-US"/>
          </a:p>
        </p:txBody>
      </p:sp>
      <p:sp>
        <p:nvSpPr>
          <p:cNvPr id="557058" name="Rectangle 2"/>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ontent Placeholder 7"/>
          <p:cNvGraphicFramePr>
            <a:graphicFrameLocks noChangeAspect="1"/>
          </p:cNvGraphicFramePr>
          <p:nvPr>
            <p:ph sz="half" idx="2"/>
          </p:nvPr>
        </p:nvGraphicFramePr>
        <p:xfrm>
          <a:off x="2895600" y="2400300"/>
          <a:ext cx="12039744" cy="5715000"/>
        </p:xfrm>
        <a:graphic>
          <a:graphicData uri="http://schemas.openxmlformats.org/presentationml/2006/ole">
            <p:oleObj spid="_x0000_s558082" name="Equation" r:id="rId3" imgW="3263760" imgH="1549080" progId="Equation.DSMT4">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Second Order System: Time Response (contd.,)</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29</a:t>
            </a:fld>
            <a:endParaRPr lang="en-US"/>
          </a:p>
        </p:txBody>
      </p:sp>
      <p:pic>
        <p:nvPicPr>
          <p:cNvPr id="622593" name="Picture 1"/>
          <p:cNvPicPr>
            <a:picLocks noGrp="1" noChangeAspect="1" noChangeArrowheads="1"/>
          </p:cNvPicPr>
          <p:nvPr>
            <p:ph idx="1"/>
          </p:nvPr>
        </p:nvPicPr>
        <p:blipFill>
          <a:blip r:embed="rId2" cstate="print"/>
          <a:srcRect/>
          <a:stretch>
            <a:fillRect/>
          </a:stretch>
        </p:blipFill>
        <p:spPr bwMode="auto">
          <a:xfrm>
            <a:off x="2743200" y="2781300"/>
            <a:ext cx="14388876"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1089" name="Picture 1"/>
          <p:cNvPicPr>
            <a:picLocks noGrp="1" noChangeAspect="1" noChangeArrowheads="1"/>
          </p:cNvPicPr>
          <p:nvPr>
            <p:ph idx="1"/>
          </p:nvPr>
        </p:nvPicPr>
        <p:blipFill>
          <a:blip r:embed="rId2" cstate="print"/>
          <a:srcRect/>
          <a:stretch>
            <a:fillRect/>
          </a:stretch>
        </p:blipFill>
        <p:spPr bwMode="auto">
          <a:xfrm>
            <a:off x="2895600" y="2552700"/>
            <a:ext cx="14670651" cy="6248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Lock Range: Automatic Gain Controller</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3</a:t>
            </a:fld>
            <a:endParaRPr lang="en-US"/>
          </a:p>
        </p:txBody>
      </p:sp>
      <p:sp>
        <p:nvSpPr>
          <p:cNvPr id="6" name="TextBox 5"/>
          <p:cNvSpPr txBox="1"/>
          <p:nvPr/>
        </p:nvSpPr>
        <p:spPr>
          <a:xfrm>
            <a:off x="10363200" y="2171700"/>
            <a:ext cx="6705600" cy="707886"/>
          </a:xfrm>
          <a:prstGeom prst="rect">
            <a:avLst/>
          </a:prstGeom>
          <a:noFill/>
        </p:spPr>
        <p:txBody>
          <a:bodyPr wrap="square" rtlCol="0">
            <a:spAutoFit/>
          </a:bodyPr>
          <a:lstStyle/>
          <a:p>
            <a:r>
              <a:rPr lang="en-US" sz="4000" dirty="0" smtClean="0">
                <a:latin typeface="+mn-lt"/>
              </a:rPr>
              <a:t>Simulation 1: Within lock Range</a:t>
            </a:r>
            <a:endParaRPr lang="en-US" sz="4000" dirty="0">
              <a:latin typeface="+mn-lt"/>
            </a:endParaRPr>
          </a:p>
        </p:txBody>
      </p:sp>
      <p:sp>
        <p:nvSpPr>
          <p:cNvPr id="7" name="TextBox 6"/>
          <p:cNvSpPr txBox="1"/>
          <p:nvPr/>
        </p:nvSpPr>
        <p:spPr>
          <a:xfrm>
            <a:off x="10287000" y="8724900"/>
            <a:ext cx="7086600" cy="707886"/>
          </a:xfrm>
          <a:prstGeom prst="rect">
            <a:avLst/>
          </a:prstGeom>
          <a:noFill/>
        </p:spPr>
        <p:txBody>
          <a:bodyPr wrap="square" rtlCol="0">
            <a:spAutoFit/>
          </a:bodyPr>
          <a:lstStyle/>
          <a:p>
            <a:r>
              <a:rPr lang="en-US" sz="4000" dirty="0" smtClean="0">
                <a:latin typeface="+mn-lt"/>
              </a:rPr>
              <a:t>Simulation 2: Outside lock Range</a:t>
            </a:r>
            <a:endParaRPr lang="en-US" sz="4000" dirty="0">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Simulation (Q=1)</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30</a:t>
            </a:fld>
            <a:endParaRPr lang="en-US"/>
          </a:p>
        </p:txBody>
      </p:sp>
      <p:pic>
        <p:nvPicPr>
          <p:cNvPr id="600066" name="Picture 2"/>
          <p:cNvPicPr>
            <a:picLocks noGrp="1" noChangeAspect="1" noChangeArrowheads="1"/>
          </p:cNvPicPr>
          <p:nvPr>
            <p:ph idx="1"/>
          </p:nvPr>
        </p:nvPicPr>
        <p:blipFill>
          <a:blip r:embed="rId2" cstate="print"/>
          <a:srcRect/>
          <a:stretch>
            <a:fillRect/>
          </a:stretch>
        </p:blipFill>
        <p:spPr bwMode="auto">
          <a:xfrm>
            <a:off x="3925888" y="3152775"/>
            <a:ext cx="12887325" cy="523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(Q=10)</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31</a:t>
            </a:fld>
            <a:endParaRPr lang="en-US"/>
          </a:p>
        </p:txBody>
      </p:sp>
      <p:sp>
        <p:nvSpPr>
          <p:cNvPr id="557058" name="Rectangle 2"/>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85729" name="Picture 1"/>
          <p:cNvPicPr>
            <a:picLocks noGrp="1" noChangeAspect="1" noChangeArrowheads="1"/>
          </p:cNvPicPr>
          <p:nvPr>
            <p:ph idx="1"/>
          </p:nvPr>
        </p:nvPicPr>
        <p:blipFill>
          <a:blip r:embed="rId2" cstate="print"/>
          <a:srcRect/>
          <a:stretch>
            <a:fillRect/>
          </a:stretch>
        </p:blipFill>
        <p:spPr bwMode="auto">
          <a:xfrm>
            <a:off x="2895600" y="2171700"/>
            <a:ext cx="1499616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Order System: Time Response (contd.,)</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32</a:t>
            </a:fld>
            <a:endParaRPr lang="en-US"/>
          </a:p>
        </p:txBody>
      </p:sp>
      <p:sp>
        <p:nvSpPr>
          <p:cNvPr id="557058" name="Rectangle 2"/>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ontent Placeholder 7"/>
          <p:cNvGraphicFramePr>
            <a:graphicFrameLocks noChangeAspect="1"/>
          </p:cNvGraphicFramePr>
          <p:nvPr>
            <p:ph sz="half" idx="2"/>
          </p:nvPr>
        </p:nvGraphicFramePr>
        <p:xfrm>
          <a:off x="2590800" y="2476500"/>
          <a:ext cx="14135240" cy="6781800"/>
        </p:xfrm>
        <a:graphic>
          <a:graphicData uri="http://schemas.openxmlformats.org/presentationml/2006/ole">
            <p:oleObj spid="_x0000_s560130" name="Equation" r:id="rId3" imgW="4076640" imgH="1955520" progId="Equation.DSMT4">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response of the second order system</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33</a:t>
            </a:fld>
            <a:endParaRPr lang="en-US"/>
          </a:p>
        </p:txBody>
      </p:sp>
      <p:sp>
        <p:nvSpPr>
          <p:cNvPr id="557058" name="Rectangle 2"/>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Content Placeholder 8" descr="Qhalfand quarter"/>
          <p:cNvPicPr>
            <a:picLocks noGrp="1"/>
          </p:cNvPicPr>
          <p:nvPr>
            <p:ph sz="half" idx="2"/>
          </p:nvPr>
        </p:nvPicPr>
        <p:blipFill>
          <a:blip r:embed="rId3" cstate="print"/>
          <a:srcRect/>
          <a:stretch>
            <a:fillRect/>
          </a:stretch>
        </p:blipFill>
        <p:spPr bwMode="auto">
          <a:xfrm>
            <a:off x="3200400" y="2628900"/>
            <a:ext cx="13792200" cy="6629400"/>
          </a:xfrm>
          <a:prstGeom prst="rect">
            <a:avLst/>
          </a:prstGeom>
          <a:noFill/>
          <a:ln w="9525">
            <a:noFill/>
            <a:miter lim="800000"/>
            <a:headEnd/>
            <a:tailEnd/>
          </a:ln>
        </p:spPr>
      </p:pic>
      <p:sp>
        <p:nvSpPr>
          <p:cNvPr id="561154" name="Rectangle 2"/>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61153" name="Object 1"/>
          <p:cNvGraphicFramePr>
            <a:graphicFrameLocks noChangeAspect="1"/>
          </p:cNvGraphicFramePr>
          <p:nvPr/>
        </p:nvGraphicFramePr>
        <p:xfrm>
          <a:off x="5715000" y="1866900"/>
          <a:ext cx="2662236" cy="990600"/>
        </p:xfrm>
        <a:graphic>
          <a:graphicData uri="http://schemas.openxmlformats.org/presentationml/2006/ole">
            <p:oleObj spid="_x0000_s561153" name="Equation" r:id="rId4" imgW="1015920" imgH="393480" progId="Equation.DSMT4">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Order System: Time Response (contd.,)</a:t>
            </a:r>
            <a:endParaRPr lang="en-US" dirty="0"/>
          </a:p>
        </p:txBody>
      </p:sp>
      <p:sp>
        <p:nvSpPr>
          <p:cNvPr id="7" name="Content Placeholder 6"/>
          <p:cNvSpPr>
            <a:spLocks noGrp="1"/>
          </p:cNvSpPr>
          <p:nvPr>
            <p:ph idx="1"/>
          </p:nvPr>
        </p:nvSpPr>
        <p:spPr/>
        <p:txBody>
          <a:bodyPr>
            <a:normAutofit lnSpcReduction="10000"/>
          </a:bodyPr>
          <a:lstStyle/>
          <a:p>
            <a:r>
              <a:rPr lang="en-US" dirty="0" smtClean="0"/>
              <a:t>If Q&lt;1 the rate of rise is lower. </a:t>
            </a:r>
          </a:p>
          <a:p>
            <a:r>
              <a:rPr lang="en-US" dirty="0" smtClean="0"/>
              <a:t>When Q&gt;1 the rate of rise is higher but there will be more peaks and results in higher settling time. </a:t>
            </a:r>
          </a:p>
          <a:p>
            <a:r>
              <a:rPr lang="en-US" dirty="0" smtClean="0"/>
              <a:t>There are ten visible peaks (count up to 0.1 of the first peak) when Q = 10.  </a:t>
            </a:r>
          </a:p>
          <a:p>
            <a:r>
              <a:rPr lang="en-US" dirty="0" smtClean="0"/>
              <a:t>This can be generalized to say if Q = n, there will be n visible peaks in the transient response. </a:t>
            </a:r>
          </a:p>
          <a:p>
            <a:r>
              <a:rPr lang="en-US" dirty="0" smtClean="0"/>
              <a:t>The most desirable step response of a feedback is obtained for a value of Q=1. </a:t>
            </a:r>
          </a:p>
          <a:p>
            <a:r>
              <a:rPr lang="en-US" dirty="0" smtClean="0"/>
              <a:t>The response is characterized by good rate of rise with one small peak</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34</a:t>
            </a:fld>
            <a:endParaRPr lang="en-US"/>
          </a:p>
        </p:txBody>
      </p:sp>
      <p:sp>
        <p:nvSpPr>
          <p:cNvPr id="557058" name="Rectangle 2"/>
          <p:cNvSpPr>
            <a:spLocks noChangeArrowheads="1"/>
          </p:cNvSpPr>
          <p:nvPr/>
        </p:nvSpPr>
        <p:spPr bwMode="auto">
          <a:xfrm>
            <a:off x="0" y="0"/>
            <a:ext cx="1828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Order System: Frequency Response</a:t>
            </a:r>
            <a:endParaRPr lang="en-US" dirty="0"/>
          </a:p>
        </p:txBody>
      </p:sp>
      <p:sp>
        <p:nvSpPr>
          <p:cNvPr id="4" name="Slide Number Placeholder 3"/>
          <p:cNvSpPr>
            <a:spLocks noGrp="1"/>
          </p:cNvSpPr>
          <p:nvPr>
            <p:ph type="sldNum" sz="quarter" idx="12"/>
          </p:nvPr>
        </p:nvSpPr>
        <p:spPr/>
        <p:txBody>
          <a:bodyPr/>
          <a:lstStyle/>
          <a:p>
            <a:fld id="{C25F883F-23F4-46CD-97F2-D93963C8316F}" type="slidenum">
              <a:rPr lang="en-US" smtClean="0"/>
              <a:pPr/>
              <a:t>35</a:t>
            </a:fld>
            <a:endParaRPr lang="en-US"/>
          </a:p>
        </p:txBody>
      </p:sp>
      <p:graphicFrame>
        <p:nvGraphicFramePr>
          <p:cNvPr id="5" name="Content Placeholder 4"/>
          <p:cNvGraphicFramePr>
            <a:graphicFrameLocks/>
          </p:cNvGraphicFramePr>
          <p:nvPr>
            <p:ph idx="1"/>
          </p:nvPr>
        </p:nvGraphicFramePr>
        <p:xfrm>
          <a:off x="4968875" y="2171700"/>
          <a:ext cx="10801350" cy="7200900"/>
        </p:xfrm>
        <a:graphic>
          <a:graphicData uri="http://schemas.openxmlformats.org/presentationml/2006/ole">
            <p:oleObj spid="_x0000_s563202" name="Equation" r:id="rId3" imgW="0" imgH="0" progId="Equation.DSMT4">
              <p:embed/>
            </p:oleObj>
          </a:graphicData>
        </a:graphic>
      </p:graphicFrame>
      <p:graphicFrame>
        <p:nvGraphicFramePr>
          <p:cNvPr id="6" name="Object 5"/>
          <p:cNvGraphicFramePr>
            <a:graphicFrameLocks noChangeAspect="1"/>
          </p:cNvGraphicFramePr>
          <p:nvPr/>
        </p:nvGraphicFramePr>
        <p:xfrm>
          <a:off x="2832100" y="2552700"/>
          <a:ext cx="9764713" cy="5483225"/>
        </p:xfrm>
        <a:graphic>
          <a:graphicData uri="http://schemas.openxmlformats.org/presentationml/2006/ole">
            <p:oleObj spid="_x0000_s563203" name="Equation" r:id="rId4" imgW="3708360" imgH="2082600" progId="Equation.DSMT4">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Conclusion</a:t>
            </a:r>
            <a:endParaRPr lang="en-US" dirty="0">
              <a:effectLst/>
            </a:endParaRPr>
          </a:p>
        </p:txBody>
      </p:sp>
      <p:sp>
        <p:nvSpPr>
          <p:cNvPr id="6" name="Content Placeholder 5"/>
          <p:cNvSpPr>
            <a:spLocks noGrp="1"/>
          </p:cNvSpPr>
          <p:nvPr>
            <p:ph idx="1"/>
          </p:nvPr>
        </p:nvSpPr>
        <p:spPr/>
        <p:txBody>
          <a:bodyPr/>
          <a:lstStyle/>
          <a:p>
            <a:endParaRPr lang="en-US" dirty="0" smtClean="0"/>
          </a:p>
        </p:txBody>
      </p:sp>
      <p:sp>
        <p:nvSpPr>
          <p:cNvPr id="4" name="Slide Number Placeholder 3"/>
          <p:cNvSpPr>
            <a:spLocks noGrp="1"/>
          </p:cNvSpPr>
          <p:nvPr>
            <p:ph type="sldNum" sz="quarter" idx="12"/>
          </p:nvPr>
        </p:nvSpPr>
        <p:spPr/>
        <p:txBody>
          <a:bodyPr/>
          <a:lstStyle/>
          <a:p>
            <a:fld id="{C25F883F-23F4-46CD-97F2-D93963C8316F}" type="slidenum">
              <a:rPr lang="en-US" smtClean="0"/>
              <a:pPr/>
              <a:t>36</a:t>
            </a:fld>
            <a:endParaRPr lang="en-US"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FLL – Lock Range</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4</a:t>
            </a:fld>
            <a:endParaRPr lang="en-US"/>
          </a:p>
        </p:txBody>
      </p:sp>
      <p:pic>
        <p:nvPicPr>
          <p:cNvPr id="533506" name="Picture 2"/>
          <p:cNvPicPr>
            <a:picLocks noGrp="1" noChangeAspect="1" noChangeArrowheads="1"/>
          </p:cNvPicPr>
          <p:nvPr>
            <p:ph sz="half" idx="1"/>
          </p:nvPr>
        </p:nvPicPr>
        <p:blipFill>
          <a:blip r:embed="rId2" cstate="print"/>
          <a:srcRect/>
          <a:stretch>
            <a:fillRect/>
          </a:stretch>
        </p:blipFill>
        <p:spPr bwMode="auto">
          <a:xfrm>
            <a:off x="3200400" y="3086100"/>
            <a:ext cx="13224193"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1: Within lock Range - 10000</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5</a:t>
            </a:fld>
            <a:endParaRPr lang="en-US"/>
          </a:p>
        </p:txBody>
      </p:sp>
      <p:pic>
        <p:nvPicPr>
          <p:cNvPr id="595970" name="Picture 2"/>
          <p:cNvPicPr>
            <a:picLocks noGrp="1" noChangeAspect="1" noChangeArrowheads="1"/>
          </p:cNvPicPr>
          <p:nvPr>
            <p:ph idx="1"/>
          </p:nvPr>
        </p:nvPicPr>
        <p:blipFill>
          <a:blip r:embed="rId2" cstate="print"/>
          <a:srcRect/>
          <a:stretch>
            <a:fillRect/>
          </a:stretch>
        </p:blipFill>
        <p:spPr bwMode="auto">
          <a:xfrm>
            <a:off x="2590800" y="2171700"/>
            <a:ext cx="15183612"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Simulation 2: Within lock Range – Upper Limit - 14900</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6</a:t>
            </a:fld>
            <a:endParaRPr lang="en-US"/>
          </a:p>
        </p:txBody>
      </p:sp>
      <p:pic>
        <p:nvPicPr>
          <p:cNvPr id="596995" name="Picture 3"/>
          <p:cNvPicPr>
            <a:picLocks noGrp="1" noChangeAspect="1" noChangeArrowheads="1"/>
          </p:cNvPicPr>
          <p:nvPr>
            <p:ph idx="1"/>
          </p:nvPr>
        </p:nvPicPr>
        <p:blipFill>
          <a:blip r:embed="rId2" cstate="print"/>
          <a:srcRect/>
          <a:stretch>
            <a:fillRect/>
          </a:stretch>
        </p:blipFill>
        <p:spPr bwMode="auto">
          <a:xfrm>
            <a:off x="2971800" y="2400300"/>
            <a:ext cx="14808708"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3: Outside lock Range - 15000</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7</a:t>
            </a:fld>
            <a:endParaRPr lang="en-US"/>
          </a:p>
        </p:txBody>
      </p:sp>
      <p:pic>
        <p:nvPicPr>
          <p:cNvPr id="598018" name="Picture 2"/>
          <p:cNvPicPr>
            <a:picLocks noGrp="1" noChangeAspect="1" noChangeArrowheads="1"/>
          </p:cNvPicPr>
          <p:nvPr>
            <p:ph idx="1"/>
          </p:nvPr>
        </p:nvPicPr>
        <p:blipFill>
          <a:blip r:embed="rId2" cstate="print"/>
          <a:srcRect/>
          <a:stretch>
            <a:fillRect/>
          </a:stretch>
        </p:blipFill>
        <p:spPr bwMode="auto">
          <a:xfrm>
            <a:off x="2262251" y="2476500"/>
            <a:ext cx="15745969"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Simulation 4: Within Lock Range – Lower Limit - 5100</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8</a:t>
            </a:fld>
            <a:endParaRPr lang="en-US"/>
          </a:p>
        </p:txBody>
      </p:sp>
      <p:pic>
        <p:nvPicPr>
          <p:cNvPr id="599042" name="Picture 2"/>
          <p:cNvPicPr>
            <a:picLocks noGrp="1" noChangeAspect="1" noChangeArrowheads="1"/>
          </p:cNvPicPr>
          <p:nvPr>
            <p:ph idx="1"/>
          </p:nvPr>
        </p:nvPicPr>
        <p:blipFill>
          <a:blip r:embed="rId2" cstate="print"/>
          <a:srcRect/>
          <a:stretch>
            <a:fillRect/>
          </a:stretch>
        </p:blipFill>
        <p:spPr bwMode="auto">
          <a:xfrm>
            <a:off x="2895600" y="2324100"/>
            <a:ext cx="1499616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Distortion and Offset Reduction in Feedback</a:t>
            </a:r>
            <a:endParaRPr lang="en-US" dirty="0"/>
          </a:p>
        </p:txBody>
      </p:sp>
      <p:sp>
        <p:nvSpPr>
          <p:cNvPr id="5" name="Slide Number Placeholder 4"/>
          <p:cNvSpPr>
            <a:spLocks noGrp="1"/>
          </p:cNvSpPr>
          <p:nvPr>
            <p:ph type="sldNum" sz="quarter" idx="12"/>
          </p:nvPr>
        </p:nvSpPr>
        <p:spPr/>
        <p:txBody>
          <a:bodyPr/>
          <a:lstStyle/>
          <a:p>
            <a:fld id="{7D9F2E21-0610-41C8-8BDE-3506597BFAE9}" type="slidenum">
              <a:rPr lang="en-US" smtClean="0"/>
              <a:pPr/>
              <a:t>9</a:t>
            </a:fld>
            <a:endParaRPr lang="en-US"/>
          </a:p>
        </p:txBody>
      </p:sp>
      <p:pic>
        <p:nvPicPr>
          <p:cNvPr id="594945" name="Picture 1"/>
          <p:cNvPicPr>
            <a:picLocks noGrp="1" noChangeAspect="1" noChangeArrowheads="1"/>
          </p:cNvPicPr>
          <p:nvPr>
            <p:ph sz="half" idx="1"/>
          </p:nvPr>
        </p:nvPicPr>
        <p:blipFill>
          <a:blip r:embed="rId2" cstate="print"/>
          <a:srcRect/>
          <a:stretch>
            <a:fillRect/>
          </a:stretch>
        </p:blipFill>
        <p:spPr bwMode="auto">
          <a:xfrm>
            <a:off x="3276600" y="2476500"/>
            <a:ext cx="11240488"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4424</TotalTime>
  <Words>656</Words>
  <Application>Microsoft Office PowerPoint</Application>
  <PresentationFormat>Custom</PresentationFormat>
  <Paragraphs>124</Paragraphs>
  <Slides>36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Solstice</vt:lpstr>
      <vt:lpstr>Equation</vt:lpstr>
      <vt:lpstr>Analog Circuits and Systems</vt:lpstr>
      <vt:lpstr>Review</vt:lpstr>
      <vt:lpstr>Lock Range: Automatic Gain Controller</vt:lpstr>
      <vt:lpstr>FLL – Lock Range</vt:lpstr>
      <vt:lpstr>Simulation 1: Within lock Range - 10000</vt:lpstr>
      <vt:lpstr>Simulation 2: Within lock Range – Upper Limit - 14900</vt:lpstr>
      <vt:lpstr>Simulation 3: Outside lock Range - 15000</vt:lpstr>
      <vt:lpstr>Simulation 4: Within Lock Range – Lower Limit - 5100</vt:lpstr>
      <vt:lpstr>Noise, Distortion and Offset Reduction in Feedback</vt:lpstr>
      <vt:lpstr>Simulation 5: Lock Range of a Current Amplifier</vt:lpstr>
      <vt:lpstr>Simulation 5 (contd.,)</vt:lpstr>
      <vt:lpstr>Distortion caused by non-linearity</vt:lpstr>
      <vt:lpstr>Dynamic Behavior of Feedback Systems</vt:lpstr>
      <vt:lpstr>Linear Feedback Systems</vt:lpstr>
      <vt:lpstr>First Order System</vt:lpstr>
      <vt:lpstr>First Order System (contd.,)</vt:lpstr>
      <vt:lpstr>First Order System: Time Response</vt:lpstr>
      <vt:lpstr>First Order System: Time Response (contd.,)</vt:lpstr>
      <vt:lpstr>First Order System: Time Response (contd.,)</vt:lpstr>
      <vt:lpstr>First Order System: Frequency Response</vt:lpstr>
      <vt:lpstr>First Order System: Frequency Response (contd.,)</vt:lpstr>
      <vt:lpstr>Magnitude and phase plots (Bode plots)</vt:lpstr>
      <vt:lpstr>G1- Second Order System</vt:lpstr>
      <vt:lpstr>G1- Second Order System (contd.,)</vt:lpstr>
      <vt:lpstr>G1- Second Order System (contd.,)</vt:lpstr>
      <vt:lpstr>G1- Second Order System (contd.,)</vt:lpstr>
      <vt:lpstr>Second Order System: Time Response</vt:lpstr>
      <vt:lpstr>Second Order System: Time Response (contd.,)</vt:lpstr>
      <vt:lpstr>Second Order System: Time Response (contd.,)</vt:lpstr>
      <vt:lpstr>Simulation (Q=1)</vt:lpstr>
      <vt:lpstr>Simulation (Q=10)</vt:lpstr>
      <vt:lpstr>Second Order System: Time Response (contd.,)</vt:lpstr>
      <vt:lpstr>Step response of the second order system</vt:lpstr>
      <vt:lpstr>Second Order System: Time Response (contd.,)</vt:lpstr>
      <vt:lpstr>Second Order System: Frequency Response</vt:lpstr>
      <vt:lpstr>Conclusion</vt:lpstr>
    </vt:vector>
  </TitlesOfParts>
  <Company>IISc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Analog Circuits and Systems</dc:title>
  <dc:creator>NJRao</dc:creator>
  <cp:lastModifiedBy>Purush</cp:lastModifiedBy>
  <cp:revision>445</cp:revision>
  <dcterms:created xsi:type="dcterms:W3CDTF">2014-11-25T13:53:21Z</dcterms:created>
  <dcterms:modified xsi:type="dcterms:W3CDTF">2016-03-16T07:39:08Z</dcterms:modified>
</cp:coreProperties>
</file>